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0" r:id="rId7"/>
    <p:sldId id="261" r:id="rId8"/>
    <p:sldId id="269" r:id="rId9"/>
    <p:sldId id="267" r:id="rId10"/>
    <p:sldId id="268" r:id="rId11"/>
    <p:sldId id="262" r:id="rId12"/>
    <p:sldId id="265" r:id="rId13"/>
  </p:sldIdLst>
  <p:sldSz cx="18288000" cy="10287000"/>
  <p:notesSz cx="6858000" cy="9144000"/>
  <p:defaultTextStyle>
    <a:defPPr>
      <a:defRPr lang="en-US"/>
    </a:defPPr>
    <a:lvl1pPr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4"/>
    <a:srgbClr val="FDD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"/>
          <p:cNvSpPr/>
          <p:nvPr>
            <p:ph type="hdr" sz="quarter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/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3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image" Target="../media/image4.png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.png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9" Type="http://schemas.openxmlformats.org/officeDocument/2006/relationships/notesSlide" Target="../notesSlides/notesSlide5.xml"/><Relationship Id="rId68" Type="http://schemas.openxmlformats.org/officeDocument/2006/relationships/slideLayout" Target="../slideLayouts/slideLayout1.xml"/><Relationship Id="rId67" Type="http://schemas.openxmlformats.org/officeDocument/2006/relationships/tags" Target="../tags/tag90.xml"/><Relationship Id="rId66" Type="http://schemas.openxmlformats.org/officeDocument/2006/relationships/tags" Target="../tags/tag89.xml"/><Relationship Id="rId65" Type="http://schemas.openxmlformats.org/officeDocument/2006/relationships/tags" Target="../tags/tag88.xml"/><Relationship Id="rId64" Type="http://schemas.openxmlformats.org/officeDocument/2006/relationships/tags" Target="../tags/tag87.xml"/><Relationship Id="rId63" Type="http://schemas.openxmlformats.org/officeDocument/2006/relationships/tags" Target="../tags/tag86.xml"/><Relationship Id="rId62" Type="http://schemas.openxmlformats.org/officeDocument/2006/relationships/tags" Target="../tags/tag85.xml"/><Relationship Id="rId61" Type="http://schemas.openxmlformats.org/officeDocument/2006/relationships/tags" Target="../tags/tag84.xml"/><Relationship Id="rId60" Type="http://schemas.openxmlformats.org/officeDocument/2006/relationships/tags" Target="../tags/tag83.xml"/><Relationship Id="rId6" Type="http://schemas.openxmlformats.org/officeDocument/2006/relationships/tags" Target="../tags/tag29.xml"/><Relationship Id="rId59" Type="http://schemas.openxmlformats.org/officeDocument/2006/relationships/tags" Target="../tags/tag82.xml"/><Relationship Id="rId58" Type="http://schemas.openxmlformats.org/officeDocument/2006/relationships/tags" Target="../tags/tag81.xml"/><Relationship Id="rId57" Type="http://schemas.openxmlformats.org/officeDocument/2006/relationships/tags" Target="../tags/tag80.xml"/><Relationship Id="rId56" Type="http://schemas.openxmlformats.org/officeDocument/2006/relationships/tags" Target="../tags/tag79.xml"/><Relationship Id="rId55" Type="http://schemas.openxmlformats.org/officeDocument/2006/relationships/tags" Target="../tags/tag78.xml"/><Relationship Id="rId54" Type="http://schemas.openxmlformats.org/officeDocument/2006/relationships/tags" Target="../tags/tag77.xml"/><Relationship Id="rId53" Type="http://schemas.openxmlformats.org/officeDocument/2006/relationships/tags" Target="../tags/tag76.xml"/><Relationship Id="rId52" Type="http://schemas.openxmlformats.org/officeDocument/2006/relationships/tags" Target="../tags/tag75.xml"/><Relationship Id="rId51" Type="http://schemas.openxmlformats.org/officeDocument/2006/relationships/tags" Target="../tags/tag74.xml"/><Relationship Id="rId50" Type="http://schemas.openxmlformats.org/officeDocument/2006/relationships/tags" Target="../tags/tag73.xml"/><Relationship Id="rId5" Type="http://schemas.openxmlformats.org/officeDocument/2006/relationships/tags" Target="../tags/tag28.xml"/><Relationship Id="rId49" Type="http://schemas.openxmlformats.org/officeDocument/2006/relationships/tags" Target="../tags/tag72.xml"/><Relationship Id="rId48" Type="http://schemas.openxmlformats.org/officeDocument/2006/relationships/tags" Target="../tags/tag71.xml"/><Relationship Id="rId47" Type="http://schemas.openxmlformats.org/officeDocument/2006/relationships/tags" Target="../tags/tag70.xml"/><Relationship Id="rId46" Type="http://schemas.openxmlformats.org/officeDocument/2006/relationships/tags" Target="../tags/tag69.xml"/><Relationship Id="rId45" Type="http://schemas.openxmlformats.org/officeDocument/2006/relationships/tags" Target="../tags/tag68.xml"/><Relationship Id="rId44" Type="http://schemas.openxmlformats.org/officeDocument/2006/relationships/tags" Target="../tags/tag67.xml"/><Relationship Id="rId43" Type="http://schemas.openxmlformats.org/officeDocument/2006/relationships/tags" Target="../tags/tag66.xml"/><Relationship Id="rId42" Type="http://schemas.openxmlformats.org/officeDocument/2006/relationships/tags" Target="../tags/tag65.xml"/><Relationship Id="rId41" Type="http://schemas.openxmlformats.org/officeDocument/2006/relationships/tags" Target="../tags/tag64.xml"/><Relationship Id="rId40" Type="http://schemas.openxmlformats.org/officeDocument/2006/relationships/tags" Target="../tags/tag63.xml"/><Relationship Id="rId4" Type="http://schemas.openxmlformats.org/officeDocument/2006/relationships/tags" Target="../tags/tag27.xml"/><Relationship Id="rId39" Type="http://schemas.openxmlformats.org/officeDocument/2006/relationships/tags" Target="../tags/tag62.xml"/><Relationship Id="rId38" Type="http://schemas.openxmlformats.org/officeDocument/2006/relationships/tags" Target="../tags/tag61.xml"/><Relationship Id="rId37" Type="http://schemas.openxmlformats.org/officeDocument/2006/relationships/tags" Target="../tags/tag60.xml"/><Relationship Id="rId36" Type="http://schemas.openxmlformats.org/officeDocument/2006/relationships/tags" Target="../tags/tag59.xml"/><Relationship Id="rId35" Type="http://schemas.openxmlformats.org/officeDocument/2006/relationships/tags" Target="../tags/tag58.xml"/><Relationship Id="rId34" Type="http://schemas.openxmlformats.org/officeDocument/2006/relationships/tags" Target="../tags/tag57.xml"/><Relationship Id="rId33" Type="http://schemas.openxmlformats.org/officeDocument/2006/relationships/tags" Target="../tags/tag56.xml"/><Relationship Id="rId32" Type="http://schemas.openxmlformats.org/officeDocument/2006/relationships/tags" Target="../tags/tag55.xml"/><Relationship Id="rId31" Type="http://schemas.openxmlformats.org/officeDocument/2006/relationships/tags" Target="../tags/tag54.xml"/><Relationship Id="rId30" Type="http://schemas.openxmlformats.org/officeDocument/2006/relationships/tags" Target="../tags/tag53.xml"/><Relationship Id="rId3" Type="http://schemas.openxmlformats.org/officeDocument/2006/relationships/tags" Target="../tags/tag26.xml"/><Relationship Id="rId29" Type="http://schemas.openxmlformats.org/officeDocument/2006/relationships/tags" Target="../tags/tag52.xml"/><Relationship Id="rId28" Type="http://schemas.openxmlformats.org/officeDocument/2006/relationships/tags" Target="../tags/tag51.xml"/><Relationship Id="rId27" Type="http://schemas.openxmlformats.org/officeDocument/2006/relationships/tags" Target="../tags/tag50.xml"/><Relationship Id="rId26" Type="http://schemas.openxmlformats.org/officeDocument/2006/relationships/tags" Target="../tags/tag49.xml"/><Relationship Id="rId25" Type="http://schemas.openxmlformats.org/officeDocument/2006/relationships/tags" Target="../tags/tag48.xml"/><Relationship Id="rId24" Type="http://schemas.openxmlformats.org/officeDocument/2006/relationships/tags" Target="../tags/tag47.xml"/><Relationship Id="rId23" Type="http://schemas.openxmlformats.org/officeDocument/2006/relationships/tags" Target="../tags/tag46.xml"/><Relationship Id="rId22" Type="http://schemas.openxmlformats.org/officeDocument/2006/relationships/tags" Target="../tags/tag45.xml"/><Relationship Id="rId21" Type="http://schemas.openxmlformats.org/officeDocument/2006/relationships/tags" Target="../tags/tag44.xml"/><Relationship Id="rId20" Type="http://schemas.openxmlformats.org/officeDocument/2006/relationships/tags" Target="../tags/tag43.xml"/><Relationship Id="rId2" Type="http://schemas.openxmlformats.org/officeDocument/2006/relationships/tags" Target="../tags/tag25.xml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6" Type="http://schemas.openxmlformats.org/officeDocument/2006/relationships/notesSlide" Target="../notesSlides/notesSlide6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14.xml"/><Relationship Id="rId23" Type="http://schemas.openxmlformats.org/officeDocument/2006/relationships/tags" Target="../tags/tag113.xml"/><Relationship Id="rId22" Type="http://schemas.openxmlformats.org/officeDocument/2006/relationships/tags" Target="../tags/tag112.xml"/><Relationship Id="rId21" Type="http://schemas.openxmlformats.org/officeDocument/2006/relationships/tags" Target="../tags/tag111.xml"/><Relationship Id="rId20" Type="http://schemas.openxmlformats.org/officeDocument/2006/relationships/tags" Target="../tags/tag110.xml"/><Relationship Id="rId2" Type="http://schemas.openxmlformats.org/officeDocument/2006/relationships/tags" Target="../tags/tag92.xml"/><Relationship Id="rId19" Type="http://schemas.openxmlformats.org/officeDocument/2006/relationships/tags" Target="../tags/tag109.xml"/><Relationship Id="rId18" Type="http://schemas.openxmlformats.org/officeDocument/2006/relationships/tags" Target="../tags/tag108.xml"/><Relationship Id="rId17" Type="http://schemas.openxmlformats.org/officeDocument/2006/relationships/tags" Target="../tags/tag107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tags" Target="../tags/tag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5" Type="http://schemas.openxmlformats.org/officeDocument/2006/relationships/notesSlide" Target="../notesSlides/notesSlide8.xml"/><Relationship Id="rId64" Type="http://schemas.openxmlformats.org/officeDocument/2006/relationships/slideLayout" Target="../slideLayouts/slideLayout1.xml"/><Relationship Id="rId63" Type="http://schemas.openxmlformats.org/officeDocument/2006/relationships/tags" Target="../tags/tag177.xml"/><Relationship Id="rId62" Type="http://schemas.openxmlformats.org/officeDocument/2006/relationships/tags" Target="../tags/tag176.xml"/><Relationship Id="rId61" Type="http://schemas.openxmlformats.org/officeDocument/2006/relationships/tags" Target="../tags/tag175.xml"/><Relationship Id="rId60" Type="http://schemas.openxmlformats.org/officeDocument/2006/relationships/tags" Target="../tags/tag174.xml"/><Relationship Id="rId6" Type="http://schemas.openxmlformats.org/officeDocument/2006/relationships/tags" Target="../tags/tag120.xml"/><Relationship Id="rId59" Type="http://schemas.openxmlformats.org/officeDocument/2006/relationships/tags" Target="../tags/tag173.xml"/><Relationship Id="rId58" Type="http://schemas.openxmlformats.org/officeDocument/2006/relationships/tags" Target="../tags/tag172.xml"/><Relationship Id="rId57" Type="http://schemas.openxmlformats.org/officeDocument/2006/relationships/tags" Target="../tags/tag171.xml"/><Relationship Id="rId56" Type="http://schemas.openxmlformats.org/officeDocument/2006/relationships/tags" Target="../tags/tag170.xml"/><Relationship Id="rId55" Type="http://schemas.openxmlformats.org/officeDocument/2006/relationships/tags" Target="../tags/tag169.xml"/><Relationship Id="rId54" Type="http://schemas.openxmlformats.org/officeDocument/2006/relationships/tags" Target="../tags/tag168.xml"/><Relationship Id="rId53" Type="http://schemas.openxmlformats.org/officeDocument/2006/relationships/tags" Target="../tags/tag167.xml"/><Relationship Id="rId52" Type="http://schemas.openxmlformats.org/officeDocument/2006/relationships/tags" Target="../tags/tag166.xml"/><Relationship Id="rId51" Type="http://schemas.openxmlformats.org/officeDocument/2006/relationships/tags" Target="../tags/tag165.xml"/><Relationship Id="rId50" Type="http://schemas.openxmlformats.org/officeDocument/2006/relationships/tags" Target="../tags/tag164.xml"/><Relationship Id="rId5" Type="http://schemas.openxmlformats.org/officeDocument/2006/relationships/tags" Target="../tags/tag119.xml"/><Relationship Id="rId49" Type="http://schemas.openxmlformats.org/officeDocument/2006/relationships/tags" Target="../tags/tag163.xml"/><Relationship Id="rId48" Type="http://schemas.openxmlformats.org/officeDocument/2006/relationships/tags" Target="../tags/tag162.xml"/><Relationship Id="rId47" Type="http://schemas.openxmlformats.org/officeDocument/2006/relationships/tags" Target="../tags/tag161.xml"/><Relationship Id="rId46" Type="http://schemas.openxmlformats.org/officeDocument/2006/relationships/tags" Target="../tags/tag160.xml"/><Relationship Id="rId45" Type="http://schemas.openxmlformats.org/officeDocument/2006/relationships/tags" Target="../tags/tag159.xml"/><Relationship Id="rId44" Type="http://schemas.openxmlformats.org/officeDocument/2006/relationships/tags" Target="../tags/tag158.xml"/><Relationship Id="rId43" Type="http://schemas.openxmlformats.org/officeDocument/2006/relationships/tags" Target="../tags/tag157.xml"/><Relationship Id="rId42" Type="http://schemas.openxmlformats.org/officeDocument/2006/relationships/tags" Target="../tags/tag156.xml"/><Relationship Id="rId41" Type="http://schemas.openxmlformats.org/officeDocument/2006/relationships/tags" Target="../tags/tag155.xml"/><Relationship Id="rId40" Type="http://schemas.openxmlformats.org/officeDocument/2006/relationships/tags" Target="../tags/tag154.xml"/><Relationship Id="rId4" Type="http://schemas.openxmlformats.org/officeDocument/2006/relationships/tags" Target="../tags/tag118.xml"/><Relationship Id="rId39" Type="http://schemas.openxmlformats.org/officeDocument/2006/relationships/tags" Target="../tags/tag153.xml"/><Relationship Id="rId38" Type="http://schemas.openxmlformats.org/officeDocument/2006/relationships/tags" Target="../tags/tag152.xml"/><Relationship Id="rId37" Type="http://schemas.openxmlformats.org/officeDocument/2006/relationships/tags" Target="../tags/tag151.xml"/><Relationship Id="rId36" Type="http://schemas.openxmlformats.org/officeDocument/2006/relationships/tags" Target="../tags/tag150.xml"/><Relationship Id="rId35" Type="http://schemas.openxmlformats.org/officeDocument/2006/relationships/tags" Target="../tags/tag149.xml"/><Relationship Id="rId34" Type="http://schemas.openxmlformats.org/officeDocument/2006/relationships/tags" Target="../tags/tag148.xml"/><Relationship Id="rId33" Type="http://schemas.openxmlformats.org/officeDocument/2006/relationships/tags" Target="../tags/tag147.xml"/><Relationship Id="rId32" Type="http://schemas.openxmlformats.org/officeDocument/2006/relationships/tags" Target="../tags/tag146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7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121212"/>
          </a:solidFill>
        </p:spPr>
      </p:sp>
      <p:sp>
        <p:nvSpPr>
          <p:cNvPr id="3" name="矩形 2"/>
          <p:cNvSpPr>
            <a:spLocks noGrp="1"/>
          </p:cNvSpPr>
          <p:nvPr/>
        </p:nvSpPr>
        <p:spPr>
          <a:xfrm>
            <a:off x="876300" y="2876550"/>
            <a:ext cx="86677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 b="1">
                <a:solidFill>
                  <a:srgbClr val="33BFB0"/>
                </a:solidFill>
              </a:defRPr>
            </a:pPr>
            <a:r>
              <a:rPr sz="1800" b="1">
                <a:solidFill>
                  <a:srgbClr val="33BFB0"/>
                </a:solidFill>
              </a:rPr>
              <a:t>PHOTO STYLE LIBRARY</a:t>
            </a:r>
            <a:endParaRPr sz="1800" b="1">
              <a:solidFill>
                <a:srgbClr val="33BFB0"/>
              </a:solidFill>
            </a:endParaRPr>
          </a:p>
        </p:txBody>
      </p:sp>
      <p:sp>
        <p:nvSpPr>
          <p:cNvPr id="4" name="矩形 3"/>
          <p:cNvSpPr>
            <a:spLocks noGrp="1"/>
          </p:cNvSpPr>
          <p:nvPr/>
        </p:nvSpPr>
        <p:spPr>
          <a:xfrm>
            <a:off x="876300" y="3409950"/>
            <a:ext cx="8667750" cy="2743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6000" b="1">
                <a:solidFill>
                  <a:srgbClr val="F5F0E6"/>
                </a:solidFill>
              </a:defRPr>
            </a:pPr>
            <a:r>
              <a:rPr sz="6000" b="1">
                <a:solidFill>
                  <a:srgbClr val="F5F0E6"/>
                </a:solidFill>
              </a:rPr>
              <a:t>AI 相机</a:t>
            </a:r>
            <a:endParaRPr sz="6000" b="1">
              <a:solidFill>
                <a:srgbClr val="F5F0E6"/>
              </a:solidFill>
            </a:endParaRPr>
          </a:p>
          <a:p>
            <a:pPr>
              <a:defRPr sz="6000" b="1">
                <a:solidFill>
                  <a:srgbClr val="F5F0E6"/>
                </a:solidFill>
              </a:defRPr>
            </a:pPr>
            <a:r>
              <a:rPr sz="6000" b="1">
                <a:solidFill>
                  <a:srgbClr val="F5F0E6"/>
                </a:solidFill>
              </a:rPr>
              <a:t>视觉风格库</a:t>
            </a:r>
            <a:endParaRPr sz="6000" b="1">
              <a:solidFill>
                <a:srgbClr val="F5F0E6"/>
              </a:solidFill>
            </a:endParaRPr>
          </a:p>
          <a:p>
            <a:pPr>
              <a:defRPr sz="6000" b="1">
                <a:solidFill>
                  <a:srgbClr val="F5F0E6"/>
                </a:solidFill>
              </a:defRPr>
            </a:pPr>
            <a:r>
              <a:rPr sz="6000" b="1">
                <a:solidFill>
                  <a:srgbClr val="F5F0E6"/>
                </a:solidFill>
              </a:rPr>
              <a:t>作品集</a:t>
            </a:r>
            <a:endParaRPr sz="6000" b="1">
              <a:solidFill>
                <a:srgbClr val="F5F0E6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876300" y="6419850"/>
            <a:ext cx="5848350" cy="3238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025">
                <a:solidFill>
                  <a:srgbClr val="E9E1D3"/>
                </a:solidFill>
              </a:defRPr>
            </a:pPr>
            <a:r>
              <a:rPr sz="2025">
                <a:solidFill>
                  <a:srgbClr val="E9E1D3"/>
                </a:solidFill>
              </a:rPr>
              <a:t>视觉风格拆解 / 相机参数化 / Prompt 文档 /</a:t>
            </a:r>
            <a:endParaRPr sz="2025">
              <a:solidFill>
                <a:srgbClr val="E9E1D3"/>
              </a:solidFill>
            </a:endParaRPr>
          </a:p>
        </p:txBody>
      </p:sp>
      <p:sp>
        <p:nvSpPr>
          <p:cNvPr id="6" name="圆角矩形 5"/>
          <p:cNvSpPr>
            <a:spLocks noGrp="1"/>
          </p:cNvSpPr>
          <p:nvPr/>
        </p:nvSpPr>
        <p:spPr>
          <a:xfrm>
            <a:off x="876300" y="6991350"/>
            <a:ext cx="1809750" cy="41910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7" name="矩形 6"/>
          <p:cNvSpPr>
            <a:spLocks noGrp="1"/>
          </p:cNvSpPr>
          <p:nvPr/>
        </p:nvSpPr>
        <p:spPr>
          <a:xfrm>
            <a:off x="1047750" y="7086600"/>
            <a:ext cx="14859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r>
              <a:rPr sz="1500" b="1">
                <a:solidFill>
                  <a:srgbClr val="121212"/>
                </a:solidFill>
              </a:rPr>
              <a:t>STYLE CARDS</a:t>
            </a:r>
            <a:endParaRPr sz="1500" b="1">
              <a:solidFill>
                <a:srgbClr val="121212"/>
              </a:solidFill>
            </a:endParaRPr>
          </a:p>
        </p:txBody>
      </p:sp>
      <p:sp>
        <p:nvSpPr>
          <p:cNvPr id="8" name="圆角矩形 7"/>
          <p:cNvSpPr>
            <a:spLocks noGrp="1"/>
          </p:cNvSpPr>
          <p:nvPr/>
        </p:nvSpPr>
        <p:spPr>
          <a:xfrm>
            <a:off x="2838450" y="6991350"/>
            <a:ext cx="1428750" cy="41910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9" name="矩形 8"/>
          <p:cNvSpPr>
            <a:spLocks noGrp="1"/>
          </p:cNvSpPr>
          <p:nvPr/>
        </p:nvSpPr>
        <p:spPr>
          <a:xfrm>
            <a:off x="3009900" y="7086600"/>
            <a:ext cx="11049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r>
              <a:rPr sz="1500" b="1">
                <a:solidFill>
                  <a:srgbClr val="121212"/>
                </a:solidFill>
              </a:rPr>
              <a:t>HSL 参数</a:t>
            </a:r>
            <a:endParaRPr sz="1500" b="1">
              <a:solidFill>
                <a:srgbClr val="121212"/>
              </a:solidFill>
            </a:endParaRPr>
          </a:p>
        </p:txBody>
      </p:sp>
      <p:sp>
        <p:nvSpPr>
          <p:cNvPr id="10" name="圆角矩形 9"/>
          <p:cNvSpPr>
            <a:spLocks noGrp="1"/>
          </p:cNvSpPr>
          <p:nvPr/>
        </p:nvSpPr>
        <p:spPr>
          <a:xfrm>
            <a:off x="4419600" y="6991350"/>
            <a:ext cx="1619250" cy="41910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11" name="矩形 10"/>
          <p:cNvSpPr>
            <a:spLocks noGrp="1"/>
          </p:cNvSpPr>
          <p:nvPr/>
        </p:nvSpPr>
        <p:spPr>
          <a:xfrm>
            <a:off x="4591050" y="7086600"/>
            <a:ext cx="12954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r>
              <a:rPr sz="1500" b="1">
                <a:solidFill>
                  <a:srgbClr val="121212"/>
                </a:solidFill>
              </a:rPr>
              <a:t>AI Prompt</a:t>
            </a:r>
            <a:endParaRPr sz="1500" b="1">
              <a:solidFill>
                <a:srgbClr val="121212"/>
              </a:solidFill>
            </a:endParaRPr>
          </a:p>
        </p:txBody>
      </p:sp>
      <p:sp>
        <p:nvSpPr>
          <p:cNvPr id="12" name="圆角矩形 11"/>
          <p:cNvSpPr>
            <a:spLocks noGrp="1"/>
          </p:cNvSpPr>
          <p:nvPr/>
        </p:nvSpPr>
        <p:spPr>
          <a:xfrm>
            <a:off x="10313670" y="571500"/>
            <a:ext cx="7098030" cy="9144000"/>
          </a:xfrm>
          <a:prstGeom prst="roundRect">
            <a:avLst>
              <a:gd name="adj" fmla="val 1074"/>
            </a:avLst>
          </a:prstGeom>
          <a:solidFill>
            <a:srgbClr val="F5F0E6"/>
          </a:solidFill>
        </p:spPr>
      </p:sp>
      <p:sp>
        <p:nvSpPr>
          <p:cNvPr id="13" name="圆角矩形 12"/>
          <p:cNvSpPr>
            <a:spLocks noGrp="1"/>
          </p:cNvSpPr>
          <p:nvPr/>
        </p:nvSpPr>
        <p:spPr>
          <a:xfrm>
            <a:off x="10744200" y="990600"/>
            <a:ext cx="1981200" cy="838200"/>
          </a:xfrm>
          <a:prstGeom prst="roundRect">
            <a:avLst>
              <a:gd name="adj" fmla="val 9091"/>
            </a:avLst>
          </a:prstGeom>
          <a:solidFill>
            <a:srgbClr val="E5483E"/>
          </a:solidFill>
        </p:spPr>
      </p:sp>
      <p:sp>
        <p:nvSpPr>
          <p:cNvPr id="14" name="圆角矩形 13"/>
          <p:cNvSpPr>
            <a:spLocks noGrp="1"/>
          </p:cNvSpPr>
          <p:nvPr/>
        </p:nvSpPr>
        <p:spPr>
          <a:xfrm>
            <a:off x="12877800" y="990600"/>
            <a:ext cx="1981200" cy="838200"/>
          </a:xfrm>
          <a:prstGeom prst="roundRect">
            <a:avLst>
              <a:gd name="adj" fmla="val 9091"/>
            </a:avLst>
          </a:prstGeom>
          <a:solidFill>
            <a:schemeClr val="tx1"/>
          </a:solidFill>
        </p:spPr>
      </p:sp>
      <p:sp>
        <p:nvSpPr>
          <p:cNvPr id="15" name="圆角矩形 14"/>
          <p:cNvSpPr>
            <a:spLocks noGrp="1"/>
          </p:cNvSpPr>
          <p:nvPr/>
        </p:nvSpPr>
        <p:spPr>
          <a:xfrm>
            <a:off x="15011400" y="990600"/>
            <a:ext cx="1981200" cy="838200"/>
          </a:xfrm>
          <a:prstGeom prst="roundRect">
            <a:avLst>
              <a:gd name="adj" fmla="val 9091"/>
            </a:avLst>
          </a:prstGeom>
          <a:solidFill>
            <a:srgbClr val="FFF7E4"/>
          </a:solidFill>
        </p:spPr>
      </p:sp>
      <p:sp>
        <p:nvSpPr>
          <p:cNvPr id="19" name="圆角矩形 18"/>
          <p:cNvSpPr>
            <a:spLocks noGrp="1"/>
          </p:cNvSpPr>
          <p:nvPr/>
        </p:nvSpPr>
        <p:spPr>
          <a:xfrm>
            <a:off x="10713720" y="8324850"/>
            <a:ext cx="1985010" cy="990600"/>
          </a:xfrm>
          <a:prstGeom prst="roundRect">
            <a:avLst>
              <a:gd name="adj" fmla="val 7692"/>
            </a:avLst>
          </a:prstGeom>
          <a:solidFill>
            <a:srgbClr val="FFFFFF"/>
          </a:solidFill>
        </p:spPr>
        <p:txBody>
          <a:bodyPr/>
          <a:p>
            <a:endParaRPr lang="zh-CN" altLang="en-US"/>
          </a:p>
        </p:txBody>
      </p:sp>
      <p:sp>
        <p:nvSpPr>
          <p:cNvPr id="20" name="矩形 19"/>
          <p:cNvSpPr>
            <a:spLocks noGrp="1"/>
          </p:cNvSpPr>
          <p:nvPr/>
        </p:nvSpPr>
        <p:spPr>
          <a:xfrm>
            <a:off x="10789285" y="8658225"/>
            <a:ext cx="1715135" cy="3238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100" b="1">
                <a:solidFill>
                  <a:srgbClr val="121212"/>
                </a:solidFill>
              </a:defRPr>
            </a:pPr>
            <a:r>
              <a:rPr lang="zh-CN" altLang="en-US" sz="2100" b="1">
                <a:solidFill>
                  <a:srgbClr val="121212"/>
                </a:solidFill>
              </a:rPr>
              <a:t>红黑甜酷写真</a:t>
            </a:r>
            <a:endParaRPr lang="zh-CN" altLang="en-US" sz="2100" b="1">
              <a:solidFill>
                <a:srgbClr val="121212"/>
              </a:solidFill>
            </a:endParaRPr>
          </a:p>
        </p:txBody>
      </p:sp>
      <p:sp>
        <p:nvSpPr>
          <p:cNvPr id="21" name="圆角矩形 20"/>
          <p:cNvSpPr>
            <a:spLocks noGrp="1"/>
          </p:cNvSpPr>
          <p:nvPr/>
        </p:nvSpPr>
        <p:spPr>
          <a:xfrm>
            <a:off x="12870180" y="8324850"/>
            <a:ext cx="1985010" cy="990600"/>
          </a:xfrm>
          <a:prstGeom prst="roundRect">
            <a:avLst>
              <a:gd name="adj" fmla="val 7692"/>
            </a:avLst>
          </a:prstGeom>
          <a:solidFill>
            <a:srgbClr val="FFFFFF"/>
          </a:solidFill>
        </p:spPr>
      </p:sp>
      <p:sp>
        <p:nvSpPr>
          <p:cNvPr id="22" name="矩形 21"/>
          <p:cNvSpPr>
            <a:spLocks noGrp="1"/>
          </p:cNvSpPr>
          <p:nvPr/>
        </p:nvSpPr>
        <p:spPr>
          <a:xfrm>
            <a:off x="13159740" y="8658225"/>
            <a:ext cx="1600200" cy="3238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100" b="1">
                <a:solidFill>
                  <a:srgbClr val="121212"/>
                </a:solidFill>
              </a:defRPr>
            </a:pPr>
            <a:r>
              <a:rPr lang="en-US" altLang="zh-CN" sz="2100" b="1">
                <a:solidFill>
                  <a:srgbClr val="121212"/>
                </a:solidFill>
              </a:rPr>
              <a:t>Y2K </a:t>
            </a:r>
            <a:r>
              <a:rPr lang="zh-CN" altLang="en-US" sz="2100" b="1">
                <a:solidFill>
                  <a:srgbClr val="121212"/>
                </a:solidFill>
              </a:rPr>
              <a:t>女团感</a:t>
            </a:r>
            <a:endParaRPr lang="zh-CN" altLang="en-US" sz="2100" b="1">
              <a:solidFill>
                <a:srgbClr val="121212"/>
              </a:solidFill>
            </a:endParaRPr>
          </a:p>
        </p:txBody>
      </p:sp>
      <p:sp>
        <p:nvSpPr>
          <p:cNvPr id="23" name="圆角矩形 22"/>
          <p:cNvSpPr>
            <a:spLocks noGrp="1"/>
          </p:cNvSpPr>
          <p:nvPr/>
        </p:nvSpPr>
        <p:spPr>
          <a:xfrm>
            <a:off x="15026640" y="8324850"/>
            <a:ext cx="1985010" cy="990600"/>
          </a:xfrm>
          <a:prstGeom prst="roundRect">
            <a:avLst>
              <a:gd name="adj" fmla="val 7692"/>
            </a:avLst>
          </a:prstGeom>
          <a:solidFill>
            <a:srgbClr val="FFFFFF"/>
          </a:solidFill>
        </p:spPr>
        <p:txBody>
          <a:bodyPr/>
          <a:p>
            <a:endParaRPr lang="zh-CN" altLang="en-US"/>
          </a:p>
        </p:txBody>
      </p:sp>
      <p:sp>
        <p:nvSpPr>
          <p:cNvPr id="24" name="矩形 23"/>
          <p:cNvSpPr>
            <a:spLocks noGrp="1"/>
          </p:cNvSpPr>
          <p:nvPr/>
        </p:nvSpPr>
        <p:spPr>
          <a:xfrm>
            <a:off x="15220950" y="8658225"/>
            <a:ext cx="1844040" cy="3238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100" b="1">
                <a:solidFill>
                  <a:srgbClr val="121212"/>
                </a:solidFill>
              </a:defRPr>
            </a:pPr>
            <a:r>
              <a:rPr lang="zh-CN" altLang="en-US" sz="2100" b="1">
                <a:solidFill>
                  <a:srgbClr val="121212"/>
                </a:solidFill>
              </a:rPr>
              <a:t>高饱和封面照</a:t>
            </a:r>
            <a:endParaRPr lang="zh-CN" altLang="en-US" sz="2100" b="1">
              <a:solidFill>
                <a:srgbClr val="121212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38915" y="1958340"/>
            <a:ext cx="4681220" cy="62376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5F0E6"/>
          </a:solidFill>
        </p:spPr>
      </p:sp>
      <p:sp>
        <p:nvSpPr>
          <p:cNvPr id="3" name="圆角矩形 2"/>
          <p:cNvSpPr>
            <a:spLocks noGrp="1"/>
          </p:cNvSpPr>
          <p:nvPr/>
        </p:nvSpPr>
        <p:spPr>
          <a:xfrm>
            <a:off x="876300" y="647700"/>
            <a:ext cx="514350" cy="7620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4" name="矩形 3"/>
          <p:cNvSpPr>
            <a:spLocks noGrp="1"/>
          </p:cNvSpPr>
          <p:nvPr/>
        </p:nvSpPr>
        <p:spPr>
          <a:xfrm>
            <a:off x="1562100" y="571500"/>
            <a:ext cx="40005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E5483E"/>
                </a:solidFill>
              </a:defRPr>
            </a:pPr>
            <a:r>
              <a:rPr sz="1500" b="1">
                <a:solidFill>
                  <a:srgbClr val="E5483E"/>
                </a:solidFill>
              </a:rPr>
              <a:t>RESUME COPY</a:t>
            </a:r>
            <a:endParaRPr sz="1500" b="1">
              <a:solidFill>
                <a:srgbClr val="E5483E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876300" y="971550"/>
            <a:ext cx="165354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4350" b="1">
                <a:solidFill>
                  <a:srgbClr val="121212"/>
                </a:solidFill>
              </a:defRPr>
            </a:pPr>
            <a:r>
              <a:rPr lang="zh-CN" sz="4350" b="1">
                <a:solidFill>
                  <a:srgbClr val="121212"/>
                </a:solidFill>
                <a:ea typeface="宋体" panose="02010600030101010101" pitchFamily="2" charset="-122"/>
              </a:rPr>
              <a:t>优势</a:t>
            </a:r>
            <a:r>
              <a:rPr sz="4350" b="1">
                <a:solidFill>
                  <a:srgbClr val="121212"/>
                </a:solidFill>
              </a:rPr>
              <a:t>介绍页</a:t>
            </a:r>
            <a:endParaRPr sz="4350" b="1">
              <a:solidFill>
                <a:srgbClr val="121212"/>
              </a:solidFill>
            </a:endParaRPr>
          </a:p>
        </p:txBody>
      </p:sp>
      <p:sp>
        <p:nvSpPr>
          <p:cNvPr id="13" name="矩形 12"/>
          <p:cNvSpPr>
            <a:spLocks noGrp="1"/>
          </p:cNvSpPr>
          <p:nvPr/>
        </p:nvSpPr>
        <p:spPr>
          <a:xfrm>
            <a:off x="8420100" y="2781300"/>
            <a:ext cx="8667750" cy="3429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250" b="1">
                <a:solidFill>
                  <a:srgbClr val="121212"/>
                </a:solidFill>
              </a:defRPr>
            </a:pPr>
            <a:r>
              <a:rPr sz="2250" b="1">
                <a:solidFill>
                  <a:srgbClr val="121212"/>
                </a:solidFill>
              </a:rPr>
              <a:t>可放进简历的 bullet</a:t>
            </a:r>
            <a:endParaRPr sz="2250" b="1">
              <a:solidFill>
                <a:srgbClr val="121212"/>
              </a:solidFill>
            </a:endParaRPr>
          </a:p>
        </p:txBody>
      </p:sp>
      <p:sp>
        <p:nvSpPr>
          <p:cNvPr id="14" name="圆角矩形 13"/>
          <p:cNvSpPr>
            <a:spLocks noGrp="1"/>
          </p:cNvSpPr>
          <p:nvPr/>
        </p:nvSpPr>
        <p:spPr>
          <a:xfrm>
            <a:off x="8420100" y="32956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16" name="圆角矩形 15"/>
          <p:cNvSpPr>
            <a:spLocks noGrp="1"/>
          </p:cNvSpPr>
          <p:nvPr/>
        </p:nvSpPr>
        <p:spPr>
          <a:xfrm>
            <a:off x="8420100" y="373380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18" name="圆角矩形 17"/>
          <p:cNvSpPr>
            <a:spLocks noGrp="1"/>
          </p:cNvSpPr>
          <p:nvPr/>
        </p:nvSpPr>
        <p:spPr>
          <a:xfrm>
            <a:off x="8420100" y="419100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0" name="圆角矩形 19"/>
          <p:cNvSpPr>
            <a:spLocks noGrp="1"/>
          </p:cNvSpPr>
          <p:nvPr/>
        </p:nvSpPr>
        <p:spPr>
          <a:xfrm>
            <a:off x="8420100" y="48958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2" name="圆角矩形 21"/>
          <p:cNvSpPr>
            <a:spLocks noGrp="1"/>
          </p:cNvSpPr>
          <p:nvPr/>
        </p:nvSpPr>
        <p:spPr>
          <a:xfrm>
            <a:off x="8420100" y="53530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0" y="2063750"/>
            <a:ext cx="10989310" cy="68167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2113260" y="2621915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熟悉</a:t>
            </a:r>
            <a:r>
              <a:rPr lang="en-US" altLang="zh-CN"/>
              <a:t>eagle</a:t>
            </a:r>
            <a:r>
              <a:rPr lang="zh-CN" altLang="en-US">
                <a:ea typeface="宋体" panose="02010600030101010101" pitchFamily="2" charset="-122"/>
              </a:rPr>
              <a:t>，</a:t>
            </a:r>
            <a:r>
              <a:rPr lang="en-US" altLang="zh-CN">
                <a:ea typeface="宋体" panose="02010600030101010101" pitchFamily="2" charset="-122"/>
              </a:rPr>
              <a:t>lrc</a:t>
            </a:r>
            <a:r>
              <a:rPr lang="zh-CN" altLang="en-US">
                <a:ea typeface="宋体" panose="02010600030101010101" pitchFamily="2" charset="-122"/>
              </a:rPr>
              <a:t>等照片分类储存软件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121212"/>
          </a:solidFill>
        </p:spPr>
      </p:sp>
      <p:sp>
        <p:nvSpPr>
          <p:cNvPr id="3" name="圆角矩形 2"/>
          <p:cNvSpPr>
            <a:spLocks noGrp="1"/>
          </p:cNvSpPr>
          <p:nvPr/>
        </p:nvSpPr>
        <p:spPr>
          <a:xfrm>
            <a:off x="876300" y="647700"/>
            <a:ext cx="514350" cy="7620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4" name="矩形 3"/>
          <p:cNvSpPr>
            <a:spLocks noGrp="1"/>
          </p:cNvSpPr>
          <p:nvPr/>
        </p:nvSpPr>
        <p:spPr>
          <a:xfrm>
            <a:off x="1562100" y="571500"/>
            <a:ext cx="40005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33BFB0"/>
                </a:solidFill>
              </a:defRPr>
            </a:pPr>
            <a:r>
              <a:rPr sz="1500" b="1">
                <a:solidFill>
                  <a:srgbClr val="33BFB0"/>
                </a:solidFill>
              </a:rPr>
              <a:t>METHOD</a:t>
            </a:r>
            <a:endParaRPr sz="1500" b="1">
              <a:solidFill>
                <a:srgbClr val="33BFB0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876300" y="971550"/>
            <a:ext cx="165354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4350" b="1">
                <a:solidFill>
                  <a:srgbClr val="F5F0E6"/>
                </a:solidFill>
              </a:defRPr>
            </a:pPr>
            <a:r>
              <a:rPr sz="4350" b="1">
                <a:solidFill>
                  <a:srgbClr val="F5F0E6"/>
                </a:solidFill>
              </a:rPr>
              <a:t>风格库建设流程</a:t>
            </a:r>
            <a:endParaRPr sz="4350" b="1">
              <a:solidFill>
                <a:srgbClr val="F5F0E6"/>
              </a:solidFill>
            </a:endParaRPr>
          </a:p>
        </p:txBody>
      </p:sp>
      <p:sp>
        <p:nvSpPr>
          <p:cNvPr id="6" name="矩形 5"/>
          <p:cNvSpPr>
            <a:spLocks noGrp="1"/>
          </p:cNvSpPr>
          <p:nvPr/>
        </p:nvSpPr>
        <p:spPr>
          <a:xfrm>
            <a:off x="876300" y="1809750"/>
            <a:ext cx="78676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E9E1D3"/>
                </a:solidFill>
              </a:defRPr>
            </a:pPr>
            <a:r>
              <a:rPr sz="1875">
                <a:solidFill>
                  <a:srgbClr val="E9E1D3"/>
                </a:solidFill>
              </a:rPr>
              <a:t>用同一套流程，把小红书、摄影作品、影视剧截图拆成可复用的风格标准。</a:t>
            </a:r>
            <a:endParaRPr sz="1875">
              <a:solidFill>
                <a:srgbClr val="E9E1D3"/>
              </a:solidFill>
            </a:endParaRPr>
          </a:p>
        </p:txBody>
      </p:sp>
      <p:sp>
        <p:nvSpPr>
          <p:cNvPr id="7" name="圆角矩形 6"/>
          <p:cNvSpPr>
            <a:spLocks noGrp="1"/>
          </p:cNvSpPr>
          <p:nvPr/>
        </p:nvSpPr>
        <p:spPr>
          <a:xfrm>
            <a:off x="1866900" y="2552700"/>
            <a:ext cx="266700" cy="26670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8" name="圆角矩形 7"/>
          <p:cNvSpPr>
            <a:spLocks noGrp="1"/>
          </p:cNvSpPr>
          <p:nvPr/>
        </p:nvSpPr>
        <p:spPr>
          <a:xfrm>
            <a:off x="876300" y="2952750"/>
            <a:ext cx="2209800" cy="2362200"/>
          </a:xfrm>
          <a:prstGeom prst="roundRect">
            <a:avLst>
              <a:gd name="adj" fmla="val 3448"/>
            </a:avLst>
          </a:prstGeom>
          <a:solidFill>
            <a:srgbClr val="242321"/>
          </a:solidFill>
        </p:spPr>
      </p:sp>
      <p:sp>
        <p:nvSpPr>
          <p:cNvPr id="9" name="矩形 8"/>
          <p:cNvSpPr>
            <a:spLocks noGrp="1"/>
          </p:cNvSpPr>
          <p:nvPr/>
        </p:nvSpPr>
        <p:spPr>
          <a:xfrm>
            <a:off x="1047750" y="3162300"/>
            <a:ext cx="1866900" cy="3619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325" b="1">
                <a:solidFill>
                  <a:srgbClr val="F5F0E6"/>
                </a:solidFill>
              </a:defRPr>
            </a:pPr>
            <a:r>
              <a:rPr sz="2325" b="1">
                <a:solidFill>
                  <a:srgbClr val="F5F0E6"/>
                </a:solidFill>
              </a:rPr>
              <a:t>采集</a:t>
            </a:r>
            <a:endParaRPr sz="2325" b="1">
              <a:solidFill>
                <a:srgbClr val="F5F0E6"/>
              </a:solidFill>
            </a:endParaRPr>
          </a:p>
        </p:txBody>
      </p:sp>
      <p:sp>
        <p:nvSpPr>
          <p:cNvPr id="10" name="矩形 9"/>
          <p:cNvSpPr>
            <a:spLocks noGrp="1"/>
          </p:cNvSpPr>
          <p:nvPr/>
        </p:nvSpPr>
        <p:spPr>
          <a:xfrm>
            <a:off x="1047750" y="3638550"/>
            <a:ext cx="18669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平台趋势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摄影作品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影视截图</a:t>
            </a:r>
            <a:endParaRPr sz="1425">
              <a:solidFill>
                <a:srgbClr val="E9E1D3"/>
              </a:solidFill>
            </a:endParaRPr>
          </a:p>
        </p:txBody>
      </p:sp>
      <p:sp>
        <p:nvSpPr>
          <p:cNvPr id="11" name="圆角矩形 10"/>
          <p:cNvSpPr>
            <a:spLocks noGrp="1"/>
          </p:cNvSpPr>
          <p:nvPr/>
        </p:nvSpPr>
        <p:spPr>
          <a:xfrm>
            <a:off x="4229100" y="2552700"/>
            <a:ext cx="266700" cy="26670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12" name="圆角矩形 11"/>
          <p:cNvSpPr>
            <a:spLocks noGrp="1"/>
          </p:cNvSpPr>
          <p:nvPr/>
        </p:nvSpPr>
        <p:spPr>
          <a:xfrm>
            <a:off x="3257550" y="2952750"/>
            <a:ext cx="2209800" cy="2362200"/>
          </a:xfrm>
          <a:prstGeom prst="roundRect">
            <a:avLst>
              <a:gd name="adj" fmla="val 3448"/>
            </a:avLst>
          </a:prstGeom>
          <a:solidFill>
            <a:srgbClr val="242321"/>
          </a:solidFill>
        </p:spPr>
      </p:sp>
      <p:sp>
        <p:nvSpPr>
          <p:cNvPr id="13" name="矩形 12"/>
          <p:cNvSpPr>
            <a:spLocks noGrp="1"/>
          </p:cNvSpPr>
          <p:nvPr/>
        </p:nvSpPr>
        <p:spPr>
          <a:xfrm>
            <a:off x="3429000" y="3162300"/>
            <a:ext cx="1866900" cy="3619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325" b="1">
                <a:solidFill>
                  <a:srgbClr val="F5F0E6"/>
                </a:solidFill>
              </a:defRPr>
            </a:pPr>
            <a:r>
              <a:rPr sz="2325" b="1">
                <a:solidFill>
                  <a:srgbClr val="F5F0E6"/>
                </a:solidFill>
              </a:rPr>
              <a:t>筛选</a:t>
            </a:r>
            <a:endParaRPr sz="2325" b="1">
              <a:solidFill>
                <a:srgbClr val="F5F0E6"/>
              </a:solidFill>
            </a:endParaRPr>
          </a:p>
        </p:txBody>
      </p:sp>
      <p:sp>
        <p:nvSpPr>
          <p:cNvPr id="14" name="矩形 13"/>
          <p:cNvSpPr>
            <a:spLocks noGrp="1"/>
          </p:cNvSpPr>
          <p:nvPr/>
        </p:nvSpPr>
        <p:spPr>
          <a:xfrm>
            <a:off x="3429000" y="3638550"/>
            <a:ext cx="18669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清晰度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代表性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可复用性</a:t>
            </a:r>
            <a:endParaRPr sz="1425">
              <a:solidFill>
                <a:srgbClr val="E9E1D3"/>
              </a:solidFill>
            </a:endParaRPr>
          </a:p>
        </p:txBody>
      </p:sp>
      <p:sp>
        <p:nvSpPr>
          <p:cNvPr id="15" name="圆角矩形 14"/>
          <p:cNvSpPr>
            <a:spLocks noGrp="1"/>
          </p:cNvSpPr>
          <p:nvPr/>
        </p:nvSpPr>
        <p:spPr>
          <a:xfrm>
            <a:off x="6629400" y="2552700"/>
            <a:ext cx="266700" cy="26670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16" name="圆角矩形 15"/>
          <p:cNvSpPr>
            <a:spLocks noGrp="1"/>
          </p:cNvSpPr>
          <p:nvPr/>
        </p:nvSpPr>
        <p:spPr>
          <a:xfrm>
            <a:off x="5657850" y="2952750"/>
            <a:ext cx="2209800" cy="2362200"/>
          </a:xfrm>
          <a:prstGeom prst="roundRect">
            <a:avLst>
              <a:gd name="adj" fmla="val 3448"/>
            </a:avLst>
          </a:prstGeom>
          <a:solidFill>
            <a:srgbClr val="242321"/>
          </a:solidFill>
        </p:spPr>
      </p:sp>
      <p:sp>
        <p:nvSpPr>
          <p:cNvPr id="17" name="矩形 16"/>
          <p:cNvSpPr>
            <a:spLocks noGrp="1"/>
          </p:cNvSpPr>
          <p:nvPr/>
        </p:nvSpPr>
        <p:spPr>
          <a:xfrm>
            <a:off x="5829300" y="3162300"/>
            <a:ext cx="1866900" cy="3619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325" b="1">
                <a:solidFill>
                  <a:srgbClr val="F5F0E6"/>
                </a:solidFill>
              </a:defRPr>
            </a:pPr>
            <a:r>
              <a:rPr sz="2325" b="1">
                <a:solidFill>
                  <a:srgbClr val="F5F0E6"/>
                </a:solidFill>
              </a:rPr>
              <a:t>标注</a:t>
            </a:r>
            <a:endParaRPr sz="2325" b="1">
              <a:solidFill>
                <a:srgbClr val="F5F0E6"/>
              </a:solidFill>
            </a:endParaRPr>
          </a:p>
        </p:txBody>
      </p:sp>
      <p:sp>
        <p:nvSpPr>
          <p:cNvPr id="18" name="矩形 17"/>
          <p:cNvSpPr>
            <a:spLocks noGrp="1"/>
          </p:cNvSpPr>
          <p:nvPr/>
        </p:nvSpPr>
        <p:spPr>
          <a:xfrm>
            <a:off x="5829300" y="3638550"/>
            <a:ext cx="1866900" cy="8763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场景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人物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光线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色彩</a:t>
            </a:r>
            <a:endParaRPr sz="1425">
              <a:solidFill>
                <a:srgbClr val="E9E1D3"/>
              </a:solidFill>
            </a:endParaRPr>
          </a:p>
        </p:txBody>
      </p:sp>
      <p:sp>
        <p:nvSpPr>
          <p:cNvPr id="19" name="圆角矩形 18"/>
          <p:cNvSpPr>
            <a:spLocks noGrp="1"/>
          </p:cNvSpPr>
          <p:nvPr/>
        </p:nvSpPr>
        <p:spPr>
          <a:xfrm>
            <a:off x="9029700" y="2552700"/>
            <a:ext cx="266700" cy="26670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20" name="圆角矩形 19"/>
          <p:cNvSpPr>
            <a:spLocks noGrp="1"/>
          </p:cNvSpPr>
          <p:nvPr/>
        </p:nvSpPr>
        <p:spPr>
          <a:xfrm>
            <a:off x="8039100" y="2952750"/>
            <a:ext cx="2209800" cy="2362200"/>
          </a:xfrm>
          <a:prstGeom prst="roundRect">
            <a:avLst>
              <a:gd name="adj" fmla="val 3448"/>
            </a:avLst>
          </a:prstGeom>
          <a:solidFill>
            <a:srgbClr val="242321"/>
          </a:solidFill>
        </p:spPr>
      </p:sp>
      <p:sp>
        <p:nvSpPr>
          <p:cNvPr id="21" name="矩形 20"/>
          <p:cNvSpPr>
            <a:spLocks noGrp="1"/>
          </p:cNvSpPr>
          <p:nvPr/>
        </p:nvSpPr>
        <p:spPr>
          <a:xfrm>
            <a:off x="8210550" y="3162300"/>
            <a:ext cx="1866900" cy="3619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325" b="1">
                <a:solidFill>
                  <a:srgbClr val="F5F0E6"/>
                </a:solidFill>
              </a:defRPr>
            </a:pPr>
            <a:r>
              <a:rPr sz="2325" b="1">
                <a:solidFill>
                  <a:srgbClr val="F5F0E6"/>
                </a:solidFill>
              </a:rPr>
              <a:t>拆解</a:t>
            </a:r>
            <a:endParaRPr sz="2325" b="1">
              <a:solidFill>
                <a:srgbClr val="F5F0E6"/>
              </a:solidFill>
            </a:endParaRPr>
          </a:p>
        </p:txBody>
      </p:sp>
      <p:sp>
        <p:nvSpPr>
          <p:cNvPr id="22" name="矩形 21"/>
          <p:cNvSpPr>
            <a:spLocks noGrp="1"/>
          </p:cNvSpPr>
          <p:nvPr/>
        </p:nvSpPr>
        <p:spPr>
          <a:xfrm>
            <a:off x="8210550" y="3638550"/>
            <a:ext cx="1866900" cy="8763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色彩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光影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构图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质感</a:t>
            </a:r>
            <a:endParaRPr sz="1425">
              <a:solidFill>
                <a:srgbClr val="E9E1D3"/>
              </a:solidFill>
            </a:endParaRPr>
          </a:p>
        </p:txBody>
      </p:sp>
      <p:sp>
        <p:nvSpPr>
          <p:cNvPr id="23" name="圆角矩形 22"/>
          <p:cNvSpPr>
            <a:spLocks noGrp="1"/>
          </p:cNvSpPr>
          <p:nvPr/>
        </p:nvSpPr>
        <p:spPr>
          <a:xfrm>
            <a:off x="11391900" y="2552700"/>
            <a:ext cx="266700" cy="266700"/>
          </a:xfrm>
          <a:prstGeom prst="roundRect">
            <a:avLst>
              <a:gd name="adj" fmla="val 50000"/>
            </a:avLst>
          </a:prstGeom>
          <a:solidFill>
            <a:srgbClr val="5E9DFF"/>
          </a:solidFill>
        </p:spPr>
      </p:sp>
      <p:sp>
        <p:nvSpPr>
          <p:cNvPr id="24" name="圆角矩形 23"/>
          <p:cNvSpPr>
            <a:spLocks noGrp="1"/>
          </p:cNvSpPr>
          <p:nvPr/>
        </p:nvSpPr>
        <p:spPr>
          <a:xfrm>
            <a:off x="10420350" y="2952750"/>
            <a:ext cx="2209800" cy="2362200"/>
          </a:xfrm>
          <a:prstGeom prst="roundRect">
            <a:avLst>
              <a:gd name="adj" fmla="val 3448"/>
            </a:avLst>
          </a:prstGeom>
          <a:solidFill>
            <a:srgbClr val="242321"/>
          </a:solidFill>
        </p:spPr>
      </p:sp>
      <p:sp>
        <p:nvSpPr>
          <p:cNvPr id="25" name="矩形 24"/>
          <p:cNvSpPr>
            <a:spLocks noGrp="1"/>
          </p:cNvSpPr>
          <p:nvPr/>
        </p:nvSpPr>
        <p:spPr>
          <a:xfrm>
            <a:off x="10591800" y="3162300"/>
            <a:ext cx="1866900" cy="3619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325" b="1">
                <a:solidFill>
                  <a:srgbClr val="F5F0E6"/>
                </a:solidFill>
              </a:defRPr>
            </a:pPr>
            <a:r>
              <a:rPr sz="2325" b="1">
                <a:solidFill>
                  <a:srgbClr val="F5F0E6"/>
                </a:solidFill>
              </a:rPr>
              <a:t>参数化</a:t>
            </a:r>
            <a:endParaRPr sz="2325" b="1">
              <a:solidFill>
                <a:srgbClr val="F5F0E6"/>
              </a:solidFill>
            </a:endParaRPr>
          </a:p>
        </p:txBody>
      </p:sp>
      <p:sp>
        <p:nvSpPr>
          <p:cNvPr id="26" name="矩形 25"/>
          <p:cNvSpPr>
            <a:spLocks noGrp="1"/>
          </p:cNvSpPr>
          <p:nvPr/>
        </p:nvSpPr>
        <p:spPr>
          <a:xfrm>
            <a:off x="10591800" y="3638550"/>
            <a:ext cx="18669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色温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HSL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对比度</a:t>
            </a:r>
            <a:endParaRPr sz="1425">
              <a:solidFill>
                <a:srgbClr val="E9E1D3"/>
              </a:solidFill>
            </a:endParaRPr>
          </a:p>
        </p:txBody>
      </p:sp>
      <p:sp>
        <p:nvSpPr>
          <p:cNvPr id="27" name="圆角矩形 26"/>
          <p:cNvSpPr>
            <a:spLocks noGrp="1"/>
          </p:cNvSpPr>
          <p:nvPr/>
        </p:nvSpPr>
        <p:spPr>
          <a:xfrm>
            <a:off x="13792200" y="2552700"/>
            <a:ext cx="266700" cy="266700"/>
          </a:xfrm>
          <a:prstGeom prst="roundRect">
            <a:avLst>
              <a:gd name="adj" fmla="val 50000"/>
            </a:avLst>
          </a:prstGeom>
          <a:solidFill>
            <a:srgbClr val="A88CFF"/>
          </a:solidFill>
        </p:spPr>
      </p:sp>
      <p:sp>
        <p:nvSpPr>
          <p:cNvPr id="28" name="圆角矩形 27"/>
          <p:cNvSpPr>
            <a:spLocks noGrp="1"/>
          </p:cNvSpPr>
          <p:nvPr/>
        </p:nvSpPr>
        <p:spPr>
          <a:xfrm>
            <a:off x="12820650" y="2952750"/>
            <a:ext cx="2209800" cy="2362200"/>
          </a:xfrm>
          <a:prstGeom prst="roundRect">
            <a:avLst>
              <a:gd name="adj" fmla="val 3448"/>
            </a:avLst>
          </a:prstGeom>
          <a:solidFill>
            <a:srgbClr val="242321"/>
          </a:solidFill>
        </p:spPr>
      </p:sp>
      <p:sp>
        <p:nvSpPr>
          <p:cNvPr id="29" name="矩形 28"/>
          <p:cNvSpPr>
            <a:spLocks noGrp="1"/>
          </p:cNvSpPr>
          <p:nvPr/>
        </p:nvSpPr>
        <p:spPr>
          <a:xfrm>
            <a:off x="12992100" y="3162300"/>
            <a:ext cx="1866900" cy="3619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325" b="1">
                <a:solidFill>
                  <a:srgbClr val="F5F0E6"/>
                </a:solidFill>
              </a:defRPr>
            </a:pPr>
            <a:r>
              <a:rPr sz="2325" b="1">
                <a:solidFill>
                  <a:srgbClr val="F5F0E6"/>
                </a:solidFill>
              </a:rPr>
              <a:t>验证</a:t>
            </a:r>
            <a:endParaRPr sz="2325" b="1">
              <a:solidFill>
                <a:srgbClr val="F5F0E6"/>
              </a:solidFill>
            </a:endParaRPr>
          </a:p>
        </p:txBody>
      </p:sp>
      <p:sp>
        <p:nvSpPr>
          <p:cNvPr id="30" name="矩形 29"/>
          <p:cNvSpPr>
            <a:spLocks noGrp="1"/>
          </p:cNvSpPr>
          <p:nvPr/>
        </p:nvSpPr>
        <p:spPr>
          <a:xfrm>
            <a:off x="12992100" y="3638550"/>
            <a:ext cx="18669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样张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前后对比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一致性</a:t>
            </a:r>
            <a:endParaRPr sz="1425">
              <a:solidFill>
                <a:srgbClr val="E9E1D3"/>
              </a:solidFill>
            </a:endParaRPr>
          </a:p>
        </p:txBody>
      </p:sp>
      <p:sp>
        <p:nvSpPr>
          <p:cNvPr id="31" name="圆角矩形 30"/>
          <p:cNvSpPr>
            <a:spLocks noGrp="1"/>
          </p:cNvSpPr>
          <p:nvPr/>
        </p:nvSpPr>
        <p:spPr>
          <a:xfrm>
            <a:off x="16192500" y="2552700"/>
            <a:ext cx="266700" cy="26670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32" name="圆角矩形 31"/>
          <p:cNvSpPr>
            <a:spLocks noGrp="1"/>
          </p:cNvSpPr>
          <p:nvPr/>
        </p:nvSpPr>
        <p:spPr>
          <a:xfrm>
            <a:off x="15201900" y="2952750"/>
            <a:ext cx="2209800" cy="2362200"/>
          </a:xfrm>
          <a:prstGeom prst="roundRect">
            <a:avLst>
              <a:gd name="adj" fmla="val 3448"/>
            </a:avLst>
          </a:prstGeom>
          <a:solidFill>
            <a:srgbClr val="242321"/>
          </a:solidFill>
        </p:spPr>
      </p:sp>
      <p:sp>
        <p:nvSpPr>
          <p:cNvPr id="33" name="矩形 32"/>
          <p:cNvSpPr>
            <a:spLocks noGrp="1"/>
          </p:cNvSpPr>
          <p:nvPr/>
        </p:nvSpPr>
        <p:spPr>
          <a:xfrm>
            <a:off x="15373350" y="3162300"/>
            <a:ext cx="1866900" cy="3619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325" b="1">
                <a:solidFill>
                  <a:srgbClr val="F5F0E6"/>
                </a:solidFill>
              </a:defRPr>
            </a:pPr>
            <a:r>
              <a:rPr sz="2325" b="1">
                <a:solidFill>
                  <a:srgbClr val="F5F0E6"/>
                </a:solidFill>
              </a:rPr>
              <a:t>沉淀</a:t>
            </a:r>
            <a:endParaRPr sz="2325" b="1">
              <a:solidFill>
                <a:srgbClr val="F5F0E6"/>
              </a:solidFill>
            </a:endParaRPr>
          </a:p>
        </p:txBody>
      </p:sp>
      <p:sp>
        <p:nvSpPr>
          <p:cNvPr id="34" name="矩形 33"/>
          <p:cNvSpPr>
            <a:spLocks noGrp="1"/>
          </p:cNvSpPr>
          <p:nvPr/>
        </p:nvSpPr>
        <p:spPr>
          <a:xfrm>
            <a:off x="15373350" y="3638550"/>
            <a:ext cx="18669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风格卡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Prompt</a:t>
            </a:r>
            <a:endParaRPr sz="1425">
              <a:solidFill>
                <a:srgbClr val="E9E1D3"/>
              </a:solidFill>
            </a:endParaRPr>
          </a:p>
          <a:p>
            <a:pPr>
              <a:defRPr sz="1425">
                <a:solidFill>
                  <a:srgbClr val="E9E1D3"/>
                </a:solidFill>
              </a:defRPr>
            </a:pPr>
            <a:r>
              <a:rPr sz="1425">
                <a:solidFill>
                  <a:srgbClr val="E9E1D3"/>
                </a:solidFill>
              </a:rPr>
              <a:t>文档</a:t>
            </a:r>
            <a:endParaRPr sz="1425">
              <a:solidFill>
                <a:srgbClr val="E9E1D3"/>
              </a:solidFill>
            </a:endParaRPr>
          </a:p>
        </p:txBody>
      </p:sp>
      <p:sp>
        <p:nvSpPr>
          <p:cNvPr id="35" name="圆角矩形 34"/>
          <p:cNvSpPr>
            <a:spLocks noGrp="1"/>
          </p:cNvSpPr>
          <p:nvPr/>
        </p:nvSpPr>
        <p:spPr>
          <a:xfrm>
            <a:off x="876300" y="5768340"/>
            <a:ext cx="16535400" cy="3947160"/>
          </a:xfrm>
          <a:prstGeom prst="roundRect">
            <a:avLst>
              <a:gd name="adj" fmla="val 1931"/>
            </a:avLst>
          </a:prstGeom>
          <a:solidFill>
            <a:srgbClr val="201F1D"/>
          </a:solidFill>
        </p:spPr>
      </p:sp>
      <p:sp>
        <p:nvSpPr>
          <p:cNvPr id="36" name="矩形 35"/>
          <p:cNvSpPr>
            <a:spLocks noGrp="1"/>
          </p:cNvSpPr>
          <p:nvPr/>
        </p:nvSpPr>
        <p:spPr>
          <a:xfrm>
            <a:off x="1295400" y="6096000"/>
            <a:ext cx="50101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33BFB0"/>
                </a:solidFill>
              </a:defRPr>
            </a:pPr>
            <a:r>
              <a:rPr sz="1350" b="1">
                <a:solidFill>
                  <a:srgbClr val="33BFB0"/>
                </a:solidFill>
              </a:rPr>
              <a:t>输入物</a:t>
            </a:r>
            <a:endParaRPr sz="1350" b="1">
              <a:solidFill>
                <a:srgbClr val="33BFB0"/>
              </a:solidFill>
            </a:endParaRPr>
          </a:p>
        </p:txBody>
      </p:sp>
      <p:sp>
        <p:nvSpPr>
          <p:cNvPr id="37" name="矩形 36"/>
          <p:cNvSpPr>
            <a:spLocks noGrp="1"/>
          </p:cNvSpPr>
          <p:nvPr/>
        </p:nvSpPr>
        <p:spPr>
          <a:xfrm>
            <a:off x="1295400" y="6400800"/>
            <a:ext cx="50101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sz="1875">
                <a:solidFill>
                  <a:srgbClr val="F5F0E6"/>
                </a:solidFill>
              </a:rPr>
              <a:t>参考图 / 平台趋势 / 原始样张 / 用户场景</a:t>
            </a:r>
            <a:endParaRPr sz="1875">
              <a:solidFill>
                <a:srgbClr val="F5F0E6"/>
              </a:solidFill>
            </a:endParaRPr>
          </a:p>
        </p:txBody>
      </p:sp>
      <p:sp>
        <p:nvSpPr>
          <p:cNvPr id="38" name="矩形 37"/>
          <p:cNvSpPr>
            <a:spLocks noGrp="1"/>
          </p:cNvSpPr>
          <p:nvPr/>
        </p:nvSpPr>
        <p:spPr>
          <a:xfrm>
            <a:off x="6648450" y="6096000"/>
            <a:ext cx="50101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C6D86A"/>
                </a:solidFill>
              </a:defRPr>
            </a:pPr>
            <a:r>
              <a:rPr sz="1350" b="1">
                <a:solidFill>
                  <a:srgbClr val="C6D86A"/>
                </a:solidFill>
              </a:rPr>
              <a:t>处理方式</a:t>
            </a:r>
            <a:endParaRPr sz="1350" b="1">
              <a:solidFill>
                <a:srgbClr val="C6D86A"/>
              </a:solidFill>
            </a:endParaRPr>
          </a:p>
        </p:txBody>
      </p:sp>
      <p:sp>
        <p:nvSpPr>
          <p:cNvPr id="39" name="矩形 38"/>
          <p:cNvSpPr>
            <a:spLocks noGrp="1"/>
          </p:cNvSpPr>
          <p:nvPr/>
        </p:nvSpPr>
        <p:spPr>
          <a:xfrm>
            <a:off x="6648450" y="6400800"/>
            <a:ext cx="50101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sz="1875">
                <a:solidFill>
                  <a:srgbClr val="F5F0E6"/>
                </a:solidFill>
              </a:rPr>
              <a:t>关键词提炼 + 参数拆解 + Prompt 结构化</a:t>
            </a:r>
            <a:endParaRPr sz="1875">
              <a:solidFill>
                <a:srgbClr val="F5F0E6"/>
              </a:solidFill>
            </a:endParaRPr>
          </a:p>
        </p:txBody>
      </p:sp>
      <p:sp>
        <p:nvSpPr>
          <p:cNvPr id="40" name="矩形 39"/>
          <p:cNvSpPr>
            <a:spLocks noGrp="1"/>
          </p:cNvSpPr>
          <p:nvPr/>
        </p:nvSpPr>
        <p:spPr>
          <a:xfrm>
            <a:off x="11982450" y="6096000"/>
            <a:ext cx="50101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E9B44C"/>
                </a:solidFill>
              </a:defRPr>
            </a:pPr>
            <a:r>
              <a:rPr sz="1350" b="1">
                <a:solidFill>
                  <a:srgbClr val="E9B44C"/>
                </a:solidFill>
              </a:rPr>
              <a:t>输出物</a:t>
            </a:r>
            <a:endParaRPr sz="1350" b="1">
              <a:solidFill>
                <a:srgbClr val="E9B44C"/>
              </a:solidFill>
            </a:endParaRPr>
          </a:p>
        </p:txBody>
      </p:sp>
      <p:sp>
        <p:nvSpPr>
          <p:cNvPr id="41" name="矩形 40"/>
          <p:cNvSpPr>
            <a:spLocks noGrp="1"/>
          </p:cNvSpPr>
          <p:nvPr/>
        </p:nvSpPr>
        <p:spPr>
          <a:xfrm>
            <a:off x="11982450" y="6400800"/>
            <a:ext cx="50101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sz="1875">
                <a:solidFill>
                  <a:srgbClr val="F5F0E6"/>
                </a:solidFill>
              </a:rPr>
              <a:t>风格卡 / 样张库 / 调参建议 / 验证记录</a:t>
            </a:r>
            <a:endParaRPr sz="1875">
              <a:solidFill>
                <a:srgbClr val="F5F0E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5F0E6"/>
          </a:solidFill>
        </p:spPr>
      </p:sp>
      <p:sp>
        <p:nvSpPr>
          <p:cNvPr id="3" name="圆角矩形 2"/>
          <p:cNvSpPr>
            <a:spLocks noGrp="1"/>
          </p:cNvSpPr>
          <p:nvPr/>
        </p:nvSpPr>
        <p:spPr>
          <a:xfrm>
            <a:off x="876300" y="647700"/>
            <a:ext cx="514350" cy="7620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4" name="矩形 3"/>
          <p:cNvSpPr>
            <a:spLocks noGrp="1"/>
          </p:cNvSpPr>
          <p:nvPr/>
        </p:nvSpPr>
        <p:spPr>
          <a:xfrm>
            <a:off x="1562100" y="571500"/>
            <a:ext cx="40005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E5483E"/>
                </a:solidFill>
              </a:defRPr>
            </a:pPr>
            <a:r>
              <a:rPr sz="1500" b="1">
                <a:solidFill>
                  <a:srgbClr val="E5483E"/>
                </a:solidFill>
              </a:rPr>
              <a:t>STYLE MAP</a:t>
            </a:r>
            <a:endParaRPr sz="1500" b="1">
              <a:solidFill>
                <a:srgbClr val="E5483E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876300" y="971550"/>
            <a:ext cx="165354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4350" b="1">
                <a:solidFill>
                  <a:srgbClr val="121212"/>
                </a:solidFill>
              </a:defRPr>
            </a:pPr>
            <a:r>
              <a:rPr sz="4350" b="1">
                <a:solidFill>
                  <a:srgbClr val="121212"/>
                </a:solidFill>
              </a:rPr>
              <a:t>风格库总览</a:t>
            </a:r>
            <a:endParaRPr sz="4350" b="1">
              <a:solidFill>
                <a:srgbClr val="121212"/>
              </a:solidFill>
            </a:endParaRPr>
          </a:p>
        </p:txBody>
      </p:sp>
      <p:sp>
        <p:nvSpPr>
          <p:cNvPr id="6" name="矩形 5"/>
          <p:cNvSpPr>
            <a:spLocks noGrp="1"/>
          </p:cNvSpPr>
          <p:nvPr/>
        </p:nvSpPr>
        <p:spPr>
          <a:xfrm>
            <a:off x="876300" y="1809750"/>
            <a:ext cx="781050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5C554D"/>
                </a:solidFill>
              </a:defRPr>
            </a:pPr>
            <a:r>
              <a:rPr sz="1875">
                <a:solidFill>
                  <a:srgbClr val="5C554D"/>
                </a:solidFill>
              </a:rPr>
              <a:t>建议先做 5-6 个方向，每个方向都能连接你的妆造、摄影、直播视觉经验。</a:t>
            </a:r>
            <a:endParaRPr sz="1875">
              <a:solidFill>
                <a:srgbClr val="5C554D"/>
              </a:solidFill>
            </a:endParaRPr>
          </a:p>
        </p:txBody>
      </p:sp>
      <p:sp>
        <p:nvSpPr>
          <p:cNvPr id="7" name="圆角矩形 6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76300" y="2777490"/>
            <a:ext cx="5334000" cy="3335655"/>
          </a:xfrm>
          <a:prstGeom prst="roundRect">
            <a:avLst>
              <a:gd name="adj" fmla="val 2284"/>
            </a:avLst>
          </a:prstGeom>
          <a:solidFill>
            <a:srgbClr val="F7F0E3"/>
          </a:solidFill>
          <a:ln w="19050">
            <a:solidFill>
              <a:srgbClr val="DDD0BD"/>
            </a:solidFill>
            <a:prstDash val="solid"/>
          </a:ln>
        </p:spPr>
      </p:sp>
      <p:sp>
        <p:nvSpPr>
          <p:cNvPr id="18" name="圆角矩形 1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858000" y="3886200"/>
            <a:ext cx="495300" cy="7620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33" name="矩形 32"/>
          <p:cNvSpPr>
            <a:spLocks noGrp="1"/>
          </p:cNvSpPr>
          <p:nvPr/>
        </p:nvSpPr>
        <p:spPr>
          <a:xfrm>
            <a:off x="12287250" y="5353050"/>
            <a:ext cx="49149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635B52"/>
                </a:solidFill>
              </a:defRPr>
            </a:pPr>
            <a:endParaRPr sz="1425">
              <a:solidFill>
                <a:srgbClr val="635B52"/>
              </a:solidFill>
            </a:endParaRPr>
          </a:p>
        </p:txBody>
      </p:sp>
      <p:pic>
        <p:nvPicPr>
          <p:cNvPr id="61" name="图片 6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32880" y="2630170"/>
            <a:ext cx="5125720" cy="3482975"/>
          </a:xfrm>
          <a:prstGeom prst="rect">
            <a:avLst/>
          </a:prstGeom>
        </p:spPr>
      </p:pic>
      <p:sp>
        <p:nvSpPr>
          <p:cNvPr id="23" name="矩形 2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686550" y="4876800"/>
            <a:ext cx="4914900" cy="3429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250" b="1">
                <a:solidFill>
                  <a:srgbClr val="121212"/>
                </a:solidFill>
              </a:defRPr>
            </a:pPr>
            <a:r>
              <a:rPr sz="2250" b="1">
                <a:solidFill>
                  <a:srgbClr val="FFC000"/>
                </a:solidFill>
              </a:rPr>
              <a:t>日系胶片</a:t>
            </a:r>
            <a:r>
              <a:rPr lang="zh-CN" sz="2250" b="1">
                <a:solidFill>
                  <a:srgbClr val="FFC000"/>
                </a:solidFill>
                <a:ea typeface="宋体" panose="02010600030101010101" pitchFamily="2" charset="-122"/>
              </a:rPr>
              <a:t>感</a:t>
            </a:r>
            <a:endParaRPr lang="zh-CN" sz="2250" b="1">
              <a:solidFill>
                <a:srgbClr val="FFC000"/>
              </a:solidFill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686550" y="5353050"/>
            <a:ext cx="49149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635B52"/>
                </a:solidFill>
              </a:defRPr>
            </a:pPr>
            <a:r>
              <a:rPr sz="1425">
                <a:solidFill>
                  <a:srgbClr val="FFC000"/>
                </a:solidFill>
              </a:rPr>
              <a:t>自然光、低饱和、</a:t>
            </a:r>
            <a:r>
              <a:rPr lang="zh-CN" sz="1425">
                <a:solidFill>
                  <a:srgbClr val="FFC000"/>
                </a:solidFill>
                <a:ea typeface="宋体" panose="02010600030101010101" pitchFamily="2" charset="-122"/>
              </a:rPr>
              <a:t>重</a:t>
            </a:r>
            <a:r>
              <a:rPr sz="1425">
                <a:solidFill>
                  <a:srgbClr val="FFC000"/>
                </a:solidFill>
              </a:rPr>
              <a:t>颗粒、生活感</a:t>
            </a:r>
            <a:endParaRPr sz="1425">
              <a:solidFill>
                <a:srgbClr val="FFC000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6051" b="4957"/>
          <a:stretch>
            <a:fillRect/>
          </a:stretch>
        </p:blipFill>
        <p:spPr>
          <a:xfrm rot="16200000">
            <a:off x="1874520" y="1666875"/>
            <a:ext cx="3429000" cy="5426075"/>
          </a:xfrm>
          <a:prstGeom prst="rect">
            <a:avLst/>
          </a:prstGeom>
        </p:spPr>
      </p:pic>
      <p:sp>
        <p:nvSpPr>
          <p:cNvPr id="14" name="矩形 13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085850" y="4876800"/>
            <a:ext cx="4914900" cy="3429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250" b="1">
                <a:solidFill>
                  <a:srgbClr val="121212"/>
                </a:solidFill>
              </a:defRPr>
            </a:pPr>
            <a:r>
              <a:rPr lang="zh-CN" sz="2250" b="1">
                <a:solidFill>
                  <a:srgbClr val="FF0000"/>
                </a:solidFill>
                <a:ea typeface="宋体" panose="02010600030101010101" pitchFamily="2" charset="-122"/>
              </a:rPr>
              <a:t>杂志极简风</a:t>
            </a:r>
            <a:endParaRPr sz="2250" b="1">
              <a:solidFill>
                <a:srgbClr val="FF0000"/>
              </a:solidFill>
            </a:endParaRPr>
          </a:p>
        </p:txBody>
      </p:sp>
      <p:sp>
        <p:nvSpPr>
          <p:cNvPr id="15" name="矩形 14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1085850" y="5353050"/>
            <a:ext cx="49149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25">
                <a:solidFill>
                  <a:srgbClr val="635B52"/>
                </a:solidFill>
              </a:defRPr>
            </a:pPr>
            <a:r>
              <a:rPr sz="1425">
                <a:solidFill>
                  <a:srgbClr val="FF0000"/>
                </a:solidFill>
              </a:rPr>
              <a:t>冷白、柔光、精致妆面、低瑕疵</a:t>
            </a:r>
            <a:endParaRPr sz="1425">
              <a:solidFill>
                <a:srgbClr val="FF000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24209" b="22065"/>
          <a:stretch>
            <a:fillRect/>
          </a:stretch>
        </p:blipFill>
        <p:spPr>
          <a:xfrm>
            <a:off x="12147550" y="2589530"/>
            <a:ext cx="5054600" cy="3523615"/>
          </a:xfrm>
          <a:prstGeom prst="rect">
            <a:avLst/>
          </a:prstGeom>
        </p:spPr>
      </p:pic>
      <p:sp>
        <p:nvSpPr>
          <p:cNvPr id="32" name="矩形 31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12496800" y="5010150"/>
            <a:ext cx="4914900" cy="3429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250" b="1">
                <a:solidFill>
                  <a:srgbClr val="121212"/>
                </a:solidFill>
              </a:defRPr>
            </a:pPr>
            <a:r>
              <a:rPr lang="zh-CN" sz="2250" b="1">
                <a:solidFill>
                  <a:srgbClr val="FFC000"/>
                </a:solidFill>
                <a:ea typeface="宋体" panose="02010600030101010101" pitchFamily="2" charset="-122"/>
              </a:rPr>
              <a:t>日常打卡</a:t>
            </a:r>
            <a:r>
              <a:rPr lang="en-US" altLang="zh-CN" sz="2250" b="1">
                <a:solidFill>
                  <a:srgbClr val="FFC000"/>
                </a:solidFill>
                <a:ea typeface="宋体" panose="02010600030101010101" pitchFamily="2" charset="-122"/>
              </a:rPr>
              <a:t>ins</a:t>
            </a:r>
            <a:r>
              <a:rPr lang="zh-CN" sz="2250" b="1">
                <a:solidFill>
                  <a:srgbClr val="FFC000"/>
                </a:solidFill>
                <a:ea typeface="宋体" panose="02010600030101010101" pitchFamily="2" charset="-122"/>
              </a:rPr>
              <a:t>风</a:t>
            </a:r>
            <a:endParaRPr lang="zh-CN" sz="2250" b="1">
              <a:solidFill>
                <a:srgbClr val="FFC000"/>
              </a:solidFill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12496800" y="5480050"/>
            <a:ext cx="4914900" cy="228600"/>
          </a:xfrm>
          <a:prstGeom prst="rect">
            <a:avLst/>
          </a:prstGeom>
        </p:spPr>
        <p:txBody>
          <a:bodyPr lIns="0" tIns="0" rIns="0" bIns="0"/>
          <a:p>
            <a:pPr>
              <a:defRPr sz="1425">
                <a:solidFill>
                  <a:srgbClr val="635B52"/>
                </a:solidFill>
              </a:defRPr>
            </a:pPr>
            <a:r>
              <a:rPr sz="1425">
                <a:solidFill>
                  <a:srgbClr val="FFC000"/>
                </a:solidFill>
              </a:rPr>
              <a:t>自然光、</a:t>
            </a:r>
            <a:r>
              <a:rPr lang="zh-CN" sz="1425">
                <a:solidFill>
                  <a:srgbClr val="FFC000"/>
                </a:solidFill>
                <a:ea typeface="宋体" panose="02010600030101010101" pitchFamily="2" charset="-122"/>
              </a:rPr>
              <a:t>高</a:t>
            </a:r>
            <a:r>
              <a:rPr sz="1425">
                <a:solidFill>
                  <a:srgbClr val="FFC000"/>
                </a:solidFill>
              </a:rPr>
              <a:t>饱和、轻颗粒、</a:t>
            </a:r>
            <a:r>
              <a:rPr lang="zh-CN" sz="1425">
                <a:solidFill>
                  <a:srgbClr val="FFC000"/>
                </a:solidFill>
                <a:ea typeface="宋体" panose="02010600030101010101" pitchFamily="2" charset="-122"/>
              </a:rPr>
              <a:t>清晰感</a:t>
            </a:r>
            <a:endParaRPr lang="zh-CN" sz="1425">
              <a:solidFill>
                <a:srgbClr val="FFC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</p:spPr>
      </p:sp>
      <p:sp>
        <p:nvSpPr>
          <p:cNvPr id="3" name="圆角矩形 2"/>
          <p:cNvSpPr>
            <a:spLocks noGrp="1"/>
          </p:cNvSpPr>
          <p:nvPr/>
        </p:nvSpPr>
        <p:spPr>
          <a:xfrm>
            <a:off x="876300" y="647700"/>
            <a:ext cx="514350" cy="7620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4" name="矩形 3"/>
          <p:cNvSpPr>
            <a:spLocks noGrp="1"/>
          </p:cNvSpPr>
          <p:nvPr/>
        </p:nvSpPr>
        <p:spPr>
          <a:xfrm>
            <a:off x="1562100" y="571500"/>
            <a:ext cx="40005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33BFB0"/>
                </a:solidFill>
              </a:defRPr>
            </a:pPr>
            <a:r>
              <a:rPr sz="1500" b="1">
                <a:solidFill>
                  <a:srgbClr val="33BFB0"/>
                </a:solidFill>
              </a:rPr>
              <a:t>STYLE CARD 01</a:t>
            </a:r>
            <a:endParaRPr sz="1500" b="1">
              <a:solidFill>
                <a:srgbClr val="33BFB0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1263015" y="876300"/>
            <a:ext cx="760095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4350" b="1">
                <a:solidFill>
                  <a:srgbClr val="F5F0E6"/>
                </a:solidFill>
              </a:defRPr>
            </a:pPr>
            <a:r>
              <a:rPr lang="zh-CN" sz="4350" b="1">
                <a:solidFill>
                  <a:srgbClr val="FFC000"/>
                </a:solidFill>
                <a:ea typeface="宋体" panose="02010600030101010101" pitchFamily="2" charset="-122"/>
              </a:rPr>
              <a:t>日系胶片风</a:t>
            </a:r>
            <a:endParaRPr lang="en-US" altLang="zh-CN" sz="4350" b="1">
              <a:solidFill>
                <a:srgbClr val="FFC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矩形 5"/>
          <p:cNvSpPr>
            <a:spLocks noGrp="1"/>
          </p:cNvSpPr>
          <p:nvPr/>
        </p:nvSpPr>
        <p:spPr>
          <a:xfrm>
            <a:off x="876300" y="1809750"/>
            <a:ext cx="571500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E9E1D3"/>
                </a:solidFill>
              </a:defRPr>
            </a:pPr>
            <a:endParaRPr sz="1875">
              <a:solidFill>
                <a:srgbClr val="E9E1D3"/>
              </a:solidFill>
            </a:endParaRPr>
          </a:p>
        </p:txBody>
      </p:sp>
      <p:sp>
        <p:nvSpPr>
          <p:cNvPr id="10" name="圆角矩形 9"/>
          <p:cNvSpPr>
            <a:spLocks noGrp="1"/>
          </p:cNvSpPr>
          <p:nvPr/>
        </p:nvSpPr>
        <p:spPr>
          <a:xfrm>
            <a:off x="9010650" y="571500"/>
            <a:ext cx="952500" cy="419100"/>
          </a:xfrm>
          <a:prstGeom prst="roundRect">
            <a:avLst>
              <a:gd name="adj" fmla="val 50000"/>
            </a:avLst>
          </a:prstGeom>
          <a:solidFill>
            <a:srgbClr val="E9E1D3"/>
          </a:solidFill>
        </p:spPr>
      </p:sp>
      <p:sp>
        <p:nvSpPr>
          <p:cNvPr id="11" name="矩形 10"/>
          <p:cNvSpPr>
            <a:spLocks noGrp="1"/>
          </p:cNvSpPr>
          <p:nvPr/>
        </p:nvSpPr>
        <p:spPr>
          <a:xfrm>
            <a:off x="9182100" y="666750"/>
            <a:ext cx="6096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r>
              <a:rPr lang="zh-CN" sz="1500" b="1">
                <a:solidFill>
                  <a:srgbClr val="121212"/>
                </a:solidFill>
                <a:ea typeface="宋体" panose="02010600030101010101" pitchFamily="2" charset="-122"/>
              </a:rPr>
              <a:t>胶片感</a:t>
            </a:r>
            <a:endParaRPr lang="zh-CN" sz="150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12" name="圆角矩形 11"/>
          <p:cNvSpPr>
            <a:spLocks noGrp="1"/>
          </p:cNvSpPr>
          <p:nvPr/>
        </p:nvSpPr>
        <p:spPr>
          <a:xfrm>
            <a:off x="10077450" y="571500"/>
            <a:ext cx="952500" cy="41910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  <p:txBody>
          <a:bodyPr/>
          <a:p>
            <a:r>
              <a:rPr lang="zh-CN" altLang="en-US"/>
              <a:t>写真</a:t>
            </a:r>
            <a:endParaRPr lang="zh-CN" altLang="en-US"/>
          </a:p>
        </p:txBody>
      </p:sp>
      <p:sp>
        <p:nvSpPr>
          <p:cNvPr id="13" name="矩形 12"/>
          <p:cNvSpPr>
            <a:spLocks noGrp="1"/>
          </p:cNvSpPr>
          <p:nvPr/>
        </p:nvSpPr>
        <p:spPr>
          <a:xfrm>
            <a:off x="10248900" y="666750"/>
            <a:ext cx="6096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endParaRPr lang="zh-CN" sz="150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14" name="圆角矩形 13"/>
          <p:cNvSpPr>
            <a:spLocks noGrp="1"/>
          </p:cNvSpPr>
          <p:nvPr/>
        </p:nvSpPr>
        <p:spPr>
          <a:xfrm>
            <a:off x="11144250" y="571500"/>
            <a:ext cx="952500" cy="41910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15" name="矩形 14"/>
          <p:cNvSpPr>
            <a:spLocks noGrp="1"/>
          </p:cNvSpPr>
          <p:nvPr/>
        </p:nvSpPr>
        <p:spPr>
          <a:xfrm>
            <a:off x="11315700" y="647700"/>
            <a:ext cx="609600" cy="2476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r>
              <a:rPr lang="zh-CN" sz="1500" b="1">
                <a:solidFill>
                  <a:srgbClr val="121212"/>
                </a:solidFill>
                <a:ea typeface="宋体" panose="02010600030101010101" pitchFamily="2" charset="-122"/>
              </a:rPr>
              <a:t>自然光</a:t>
            </a:r>
            <a:endParaRPr lang="zh-CN" altLang="en-US" sz="150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16" name="圆角矩形 15"/>
          <p:cNvSpPr>
            <a:spLocks noGrp="1"/>
          </p:cNvSpPr>
          <p:nvPr/>
        </p:nvSpPr>
        <p:spPr>
          <a:xfrm>
            <a:off x="12243435" y="548005"/>
            <a:ext cx="1238250" cy="41910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  <p:txBody>
          <a:bodyPr/>
          <a:p>
            <a:r>
              <a:rPr lang="zh-CN" altLang="en-US"/>
              <a:t>生活感</a:t>
            </a:r>
            <a:endParaRPr lang="zh-CN" altLang="en-US"/>
          </a:p>
        </p:txBody>
      </p:sp>
      <p:sp>
        <p:nvSpPr>
          <p:cNvPr id="18" name="圆角矩形 17"/>
          <p:cNvSpPr>
            <a:spLocks noGrp="1"/>
          </p:cNvSpPr>
          <p:nvPr/>
        </p:nvSpPr>
        <p:spPr>
          <a:xfrm>
            <a:off x="9010650" y="1200150"/>
            <a:ext cx="8401050" cy="914400"/>
          </a:xfrm>
          <a:prstGeom prst="roundRect">
            <a:avLst>
              <a:gd name="adj" fmla="val 8333"/>
            </a:avLst>
          </a:prstGeom>
          <a:solidFill>
            <a:srgbClr val="252421"/>
          </a:solidFill>
        </p:spPr>
      </p:sp>
      <p:sp>
        <p:nvSpPr>
          <p:cNvPr id="19" name="矩形 18"/>
          <p:cNvSpPr>
            <a:spLocks noGrp="1"/>
          </p:cNvSpPr>
          <p:nvPr/>
        </p:nvSpPr>
        <p:spPr>
          <a:xfrm>
            <a:off x="9277350" y="1390650"/>
            <a:ext cx="78676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33BFB0"/>
                </a:solidFill>
              </a:defRPr>
            </a:pPr>
            <a:r>
              <a:rPr sz="1350" b="1">
                <a:solidFill>
                  <a:srgbClr val="33BFB0"/>
                </a:solidFill>
              </a:rPr>
              <a:t>适用场景</a:t>
            </a:r>
            <a:endParaRPr sz="1350" b="1">
              <a:solidFill>
                <a:srgbClr val="33BFB0"/>
              </a:solidFill>
            </a:endParaRPr>
          </a:p>
        </p:txBody>
      </p:sp>
      <p:sp>
        <p:nvSpPr>
          <p:cNvPr id="20" name="矩形 19"/>
          <p:cNvSpPr>
            <a:spLocks noGrp="1"/>
          </p:cNvSpPr>
          <p:nvPr/>
        </p:nvSpPr>
        <p:spPr>
          <a:xfrm>
            <a:off x="9277350" y="1695450"/>
            <a:ext cx="78676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lang="zh-CN" altLang="en-US" sz="1600">
                <a:solidFill>
                  <a:srgbClr val="F5F0E6"/>
                </a:solidFill>
              </a:rPr>
              <a:t>日系胶片感、亚文化病感、生活碎片、二次元妆造、少女感写真、旧数码风格滤镜</a:t>
            </a:r>
            <a:endParaRPr lang="zh-CN" altLang="en-US" sz="1600">
              <a:solidFill>
                <a:srgbClr val="F5F0E6"/>
              </a:solidFill>
            </a:endParaRPr>
          </a:p>
        </p:txBody>
      </p:sp>
      <p:sp>
        <p:nvSpPr>
          <p:cNvPr id="21" name="圆角矩形 20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010650" y="2385695"/>
            <a:ext cx="4095750" cy="3590925"/>
          </a:xfrm>
          <a:prstGeom prst="roundRect">
            <a:avLst>
              <a:gd name="adj" fmla="val 2122"/>
            </a:avLst>
          </a:prstGeom>
          <a:solidFill>
            <a:srgbClr val="252421"/>
          </a:solidFill>
        </p:spPr>
      </p:sp>
      <p:sp>
        <p:nvSpPr>
          <p:cNvPr id="22" name="矩形 2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9258300" y="2571750"/>
            <a:ext cx="36004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33BFB0"/>
                </a:solidFill>
              </a:defRPr>
            </a:pPr>
            <a:r>
              <a:rPr sz="1350" b="1">
                <a:solidFill>
                  <a:srgbClr val="33BFB0"/>
                </a:solidFill>
              </a:rPr>
              <a:t>色彩</a:t>
            </a:r>
            <a:endParaRPr sz="1350" b="1">
              <a:solidFill>
                <a:srgbClr val="33BFB0"/>
              </a:solidFill>
            </a:endParaRPr>
          </a:p>
        </p:txBody>
      </p:sp>
      <p:sp>
        <p:nvSpPr>
          <p:cNvPr id="23" name="矩形 2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258300" y="2876550"/>
            <a:ext cx="360045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sz="1875">
                <a:solidFill>
                  <a:srgbClr val="F5F0E6"/>
                </a:solidFill>
              </a:rPr>
              <a:t>整体偏</a:t>
            </a:r>
            <a:r>
              <a:rPr lang="zh-CN" sz="1875">
                <a:solidFill>
                  <a:srgbClr val="F5F0E6"/>
                </a:solidFill>
                <a:ea typeface="宋体" panose="02010600030101010101" pitchFamily="2" charset="-122"/>
              </a:rPr>
              <a:t>暖</a:t>
            </a:r>
            <a:r>
              <a:rPr sz="1875">
                <a:solidFill>
                  <a:srgbClr val="F5F0E6"/>
                </a:solidFill>
              </a:rPr>
              <a:t>；白色、浅灰占比高；肤色偏粉</a:t>
            </a:r>
            <a:r>
              <a:rPr lang="zh-CN" sz="1875">
                <a:solidFill>
                  <a:srgbClr val="F5F0E6"/>
                </a:solidFill>
                <a:ea typeface="宋体" panose="02010600030101010101" pitchFamily="2" charset="-122"/>
              </a:rPr>
              <a:t>红</a:t>
            </a:r>
            <a:r>
              <a:rPr sz="1875">
                <a:solidFill>
                  <a:srgbClr val="F5F0E6"/>
                </a:solidFill>
              </a:rPr>
              <a:t>。</a:t>
            </a:r>
            <a:endParaRPr sz="1875">
              <a:solidFill>
                <a:srgbClr val="F5F0E6"/>
              </a:solidFill>
            </a:endParaRPr>
          </a:p>
        </p:txBody>
      </p:sp>
      <p:sp>
        <p:nvSpPr>
          <p:cNvPr id="24" name="圆角矩形 23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15950" y="2324100"/>
            <a:ext cx="4095750" cy="3590925"/>
          </a:xfrm>
          <a:prstGeom prst="roundRect">
            <a:avLst>
              <a:gd name="adj" fmla="val 2122"/>
            </a:avLst>
          </a:prstGeom>
          <a:solidFill>
            <a:srgbClr val="252421"/>
          </a:solidFill>
        </p:spPr>
      </p:sp>
      <p:sp>
        <p:nvSpPr>
          <p:cNvPr id="25" name="矩形 2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3563600" y="2571750"/>
            <a:ext cx="36004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C6D86A"/>
                </a:solidFill>
              </a:defRPr>
            </a:pPr>
            <a:r>
              <a:rPr sz="1350" b="1">
                <a:solidFill>
                  <a:srgbClr val="C6D86A"/>
                </a:solidFill>
              </a:rPr>
              <a:t>光影</a:t>
            </a:r>
            <a:endParaRPr sz="1350" b="1">
              <a:solidFill>
                <a:srgbClr val="C6D86A"/>
              </a:solidFill>
            </a:endParaRPr>
          </a:p>
        </p:txBody>
      </p:sp>
      <p:sp>
        <p:nvSpPr>
          <p:cNvPr id="26" name="矩形 25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3563600" y="2876550"/>
            <a:ext cx="360045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lang="zh-CN" sz="1875">
                <a:solidFill>
                  <a:srgbClr val="F5F0E6"/>
                </a:solidFill>
                <a:ea typeface="宋体" panose="02010600030101010101" pitchFamily="2" charset="-122"/>
              </a:rPr>
              <a:t>自然光柔光</a:t>
            </a:r>
            <a:r>
              <a:rPr sz="1875">
                <a:solidFill>
                  <a:srgbClr val="F5F0E6"/>
                </a:solidFill>
              </a:rPr>
              <a:t>为主</a:t>
            </a:r>
            <a:r>
              <a:rPr lang="zh-CN" sz="1875">
                <a:solidFill>
                  <a:srgbClr val="F5F0E6"/>
                </a:solidFill>
                <a:ea typeface="宋体" panose="02010600030101010101" pitchFamily="2" charset="-122"/>
              </a:rPr>
              <a:t>，</a:t>
            </a:r>
            <a:r>
              <a:rPr sz="1875">
                <a:solidFill>
                  <a:srgbClr val="F5F0E6"/>
                </a:solidFill>
              </a:rPr>
              <a:t>脸部</a:t>
            </a:r>
            <a:r>
              <a:rPr lang="zh-CN" sz="1875">
                <a:solidFill>
                  <a:srgbClr val="F5F0E6"/>
                </a:solidFill>
                <a:ea typeface="宋体" panose="02010600030101010101" pitchFamily="2" charset="-122"/>
              </a:rPr>
              <a:t>光影明显，</a:t>
            </a:r>
            <a:r>
              <a:rPr sz="1875">
                <a:solidFill>
                  <a:srgbClr val="F5F0E6"/>
                </a:solidFill>
              </a:rPr>
              <a:t>眼神光明显。</a:t>
            </a:r>
            <a:endParaRPr sz="1875">
              <a:solidFill>
                <a:srgbClr val="F5F0E6"/>
              </a:solidFill>
            </a:endParaRPr>
          </a:p>
        </p:txBody>
      </p:sp>
      <p:sp>
        <p:nvSpPr>
          <p:cNvPr id="27" name="圆角矩形 2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9010650" y="6124575"/>
            <a:ext cx="4095750" cy="3590925"/>
          </a:xfrm>
          <a:prstGeom prst="roundRect">
            <a:avLst>
              <a:gd name="adj" fmla="val 2122"/>
            </a:avLst>
          </a:prstGeom>
          <a:solidFill>
            <a:srgbClr val="252421"/>
          </a:solidFill>
        </p:spPr>
      </p:sp>
      <p:sp>
        <p:nvSpPr>
          <p:cNvPr id="28" name="矩形 27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9258300" y="6381750"/>
            <a:ext cx="36004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E9B44C"/>
                </a:solidFill>
              </a:defRPr>
            </a:pPr>
            <a:r>
              <a:rPr sz="1350" b="1">
                <a:solidFill>
                  <a:srgbClr val="E9B44C"/>
                </a:solidFill>
              </a:rPr>
              <a:t>构图</a:t>
            </a:r>
            <a:endParaRPr sz="1350" b="1">
              <a:solidFill>
                <a:srgbClr val="E9B44C"/>
              </a:solidFill>
            </a:endParaRPr>
          </a:p>
        </p:txBody>
      </p:sp>
      <p:sp>
        <p:nvSpPr>
          <p:cNvPr id="29" name="矩形 28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9258300" y="6667500"/>
            <a:ext cx="360045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sz="1875">
                <a:solidFill>
                  <a:srgbClr val="F5F0E6"/>
                </a:solidFill>
              </a:rPr>
              <a:t>半身/近景；人物居中；</a:t>
            </a:r>
            <a:r>
              <a:rPr lang="zh-CN" sz="1875">
                <a:solidFill>
                  <a:srgbClr val="F5F0E6"/>
                </a:solidFill>
                <a:ea typeface="宋体" panose="02010600030101010101" pitchFamily="2" charset="-122"/>
              </a:rPr>
              <a:t>相机光圈小景深小，保留生活细节。</a:t>
            </a:r>
            <a:endParaRPr lang="zh-CN" sz="1875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30" name="圆角矩形 29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13315950" y="6124575"/>
            <a:ext cx="4095750" cy="3590925"/>
          </a:xfrm>
          <a:prstGeom prst="roundRect">
            <a:avLst>
              <a:gd name="adj" fmla="val 2122"/>
            </a:avLst>
          </a:prstGeom>
          <a:solidFill>
            <a:srgbClr val="252421"/>
          </a:solidFill>
        </p:spPr>
      </p:sp>
      <p:sp>
        <p:nvSpPr>
          <p:cNvPr id="31" name="矩形 30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13563600" y="6381750"/>
            <a:ext cx="36004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A88CFF"/>
                </a:solidFill>
              </a:defRPr>
            </a:pPr>
            <a:r>
              <a:rPr sz="1350" b="1">
                <a:solidFill>
                  <a:srgbClr val="A88CFF"/>
                </a:solidFill>
              </a:rPr>
              <a:t>质感</a:t>
            </a:r>
            <a:endParaRPr sz="1350" b="1">
              <a:solidFill>
                <a:srgbClr val="A88CFF"/>
              </a:solidFill>
            </a:endParaRPr>
          </a:p>
        </p:txBody>
      </p:sp>
      <p:sp>
        <p:nvSpPr>
          <p:cNvPr id="32" name="矩形 31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13563600" y="6667500"/>
            <a:ext cx="360045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lang="zh-CN" altLang="en-US" sz="1875">
                <a:solidFill>
                  <a:srgbClr val="F5F0E6"/>
                </a:solidFill>
              </a:rPr>
              <a:t>低清晰度但保留皮肤妆感，</a:t>
            </a:r>
            <a:r>
              <a:rPr sz="1875">
                <a:solidFill>
                  <a:srgbClr val="F5F0E6"/>
                </a:solidFill>
              </a:rPr>
              <a:t>发丝清晰</a:t>
            </a:r>
            <a:r>
              <a:rPr lang="zh-CN" sz="1875">
                <a:solidFill>
                  <a:srgbClr val="F5F0E6"/>
                </a:solidFill>
                <a:ea typeface="宋体" panose="02010600030101010101" pitchFamily="2" charset="-122"/>
              </a:rPr>
              <a:t>，整体颗粒感重，中</a:t>
            </a:r>
            <a:r>
              <a:rPr lang="zh-CN" altLang="en-US" sz="1875">
                <a:solidFill>
                  <a:srgbClr val="F5F0E6"/>
                </a:solidFill>
                <a:ea typeface="宋体" panose="02010600030101010101" pitchFamily="2" charset="-122"/>
              </a:rPr>
              <a:t>饱和画面偏灰</a:t>
            </a:r>
            <a:endParaRPr lang="zh-CN" altLang="en-US" sz="1875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36" name="圆角矩形 35"/>
          <p:cNvSpPr>
            <a:spLocks noGrp="1"/>
          </p:cNvSpPr>
          <p:nvPr/>
        </p:nvSpPr>
        <p:spPr>
          <a:xfrm>
            <a:off x="13627735" y="558800"/>
            <a:ext cx="1238250" cy="4191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p>
            <a:r>
              <a:rPr lang="zh-CN" altLang="en-US"/>
              <a:t>颗粒感</a:t>
            </a:r>
            <a:endParaRPr lang="zh-CN" altLang="en-US"/>
          </a:p>
        </p:txBody>
      </p:sp>
      <p:pic>
        <p:nvPicPr>
          <p:cNvPr id="49" name="图片 48" descr="已生成图像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0165" y="1695450"/>
            <a:ext cx="6464300" cy="80784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565495" cy="10287000"/>
          </a:xfrm>
          <a:prstGeom prst="rect">
            <a:avLst/>
          </a:prstGeom>
          <a:solidFill>
            <a:srgbClr val="F5F0E6"/>
          </a:solidFill>
        </p:spPr>
        <p:txBody>
          <a:bodyPr/>
          <a:p>
            <a:endParaRPr lang="zh-CN" altLang="en-US"/>
          </a:p>
        </p:txBody>
      </p:sp>
      <p:sp>
        <p:nvSpPr>
          <p:cNvPr id="3" name="圆角矩形 2"/>
          <p:cNvSpPr>
            <a:spLocks noGrp="1"/>
          </p:cNvSpPr>
          <p:nvPr/>
        </p:nvSpPr>
        <p:spPr>
          <a:xfrm>
            <a:off x="660400" y="647700"/>
            <a:ext cx="514350" cy="7620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4" name="矩形 3"/>
          <p:cNvSpPr>
            <a:spLocks noGrp="1"/>
          </p:cNvSpPr>
          <p:nvPr/>
        </p:nvSpPr>
        <p:spPr>
          <a:xfrm>
            <a:off x="1346200" y="571500"/>
            <a:ext cx="40005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E5483E"/>
                </a:solidFill>
              </a:defRPr>
            </a:pPr>
            <a:r>
              <a:rPr sz="1500" b="1">
                <a:solidFill>
                  <a:srgbClr val="E5483E"/>
                </a:solidFill>
              </a:rPr>
              <a:t>PARAMETERS</a:t>
            </a:r>
            <a:endParaRPr sz="1500" b="1">
              <a:solidFill>
                <a:srgbClr val="E5483E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876300" y="971550"/>
            <a:ext cx="165354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4350" b="1">
                <a:solidFill>
                  <a:srgbClr val="121212"/>
                </a:solidFill>
              </a:defRPr>
            </a:pPr>
            <a:r>
              <a:rPr sz="4350" b="1">
                <a:solidFill>
                  <a:srgbClr val="121212"/>
                </a:solidFill>
              </a:rPr>
              <a:t>相机可执行参数表</a:t>
            </a:r>
            <a:r>
              <a:rPr lang="zh-CN" sz="4350" b="1">
                <a:solidFill>
                  <a:srgbClr val="121212"/>
                </a:solidFill>
                <a:ea typeface="宋体" panose="02010600030101010101" pitchFamily="2" charset="-122"/>
              </a:rPr>
              <a:t>：日系胶片风</a:t>
            </a:r>
            <a:endParaRPr lang="zh-CN" sz="43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7" name="圆角矩形 6"/>
          <p:cNvSpPr>
            <a:spLocks noGrp="1"/>
          </p:cNvSpPr>
          <p:nvPr/>
        </p:nvSpPr>
        <p:spPr>
          <a:xfrm>
            <a:off x="660400" y="24193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8" name="矩形 7"/>
          <p:cNvSpPr>
            <a:spLocks noGrp="1"/>
          </p:cNvSpPr>
          <p:nvPr/>
        </p:nvSpPr>
        <p:spPr>
          <a:xfrm>
            <a:off x="831850" y="25717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色温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9" name="圆角矩形 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813050" y="24193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10" name="矩形 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984500" y="25717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-3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-8</a:t>
            </a:r>
            <a:r>
              <a:rPr lang="zh-CN" altLang="en-US" sz="1650" b="1">
                <a:solidFill>
                  <a:srgbClr val="F5F0E6"/>
                </a:solidFill>
              </a:rPr>
              <a:t>，</a:t>
            </a:r>
            <a:endParaRPr lang="zh-CN" altLang="en-US" sz="1650" b="1">
              <a:solidFill>
                <a:srgbClr val="F5F0E6"/>
              </a:solidFill>
            </a:endParaRPr>
          </a:p>
        </p:txBody>
      </p:sp>
      <p:sp>
        <p:nvSpPr>
          <p:cNvPr id="11" name="圆角矩形 10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842000" y="25908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12" name="矩形 1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248400" y="26479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sz="1650">
                <a:solidFill>
                  <a:srgbClr val="564D44"/>
                </a:solidFill>
              </a:rPr>
              <a:t>轻微偏冷，建立干净、清透的第一视觉。</a:t>
            </a:r>
            <a:endParaRPr sz="1650">
              <a:solidFill>
                <a:srgbClr val="564D44"/>
              </a:solidFill>
            </a:endParaRPr>
          </a:p>
        </p:txBody>
      </p:sp>
      <p:sp>
        <p:nvSpPr>
          <p:cNvPr id="13" name="圆角矩形 12"/>
          <p:cNvSpPr>
            <a:spLocks noGrp="1"/>
          </p:cNvSpPr>
          <p:nvPr/>
        </p:nvSpPr>
        <p:spPr>
          <a:xfrm>
            <a:off x="660400" y="32575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14" name="矩形 13"/>
          <p:cNvSpPr>
            <a:spLocks noGrp="1"/>
          </p:cNvSpPr>
          <p:nvPr/>
        </p:nvSpPr>
        <p:spPr>
          <a:xfrm>
            <a:off x="831850" y="34099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曝光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15" name="圆角矩形 1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813050" y="32575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16" name="矩形 15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984500" y="34099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sz="1650" b="1">
                <a:solidFill>
                  <a:srgbClr val="F5F0E6"/>
                </a:solidFill>
              </a:rPr>
              <a:t>+0.2 到 +0.5</a:t>
            </a:r>
            <a:endParaRPr sz="1650" b="1">
              <a:solidFill>
                <a:srgbClr val="F5F0E6"/>
              </a:solidFill>
            </a:endParaRPr>
          </a:p>
        </p:txBody>
      </p:sp>
      <p:sp>
        <p:nvSpPr>
          <p:cNvPr id="17" name="圆角矩形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5842000" y="34290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18" name="矩形 17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6248400" y="34861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sz="1650">
                <a:solidFill>
                  <a:srgbClr val="564D44"/>
                </a:solidFill>
              </a:rPr>
              <a:t>提高明度，但保留面部</a:t>
            </a: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自然亮度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9" name="圆角矩形 18"/>
          <p:cNvSpPr>
            <a:spLocks noGrp="1"/>
          </p:cNvSpPr>
          <p:nvPr/>
        </p:nvSpPr>
        <p:spPr>
          <a:xfrm>
            <a:off x="660400" y="40957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20" name="矩形 19"/>
          <p:cNvSpPr>
            <a:spLocks noGrp="1"/>
          </p:cNvSpPr>
          <p:nvPr/>
        </p:nvSpPr>
        <p:spPr>
          <a:xfrm>
            <a:off x="831850" y="42481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对比度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21" name="圆角矩形 20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2813050" y="40957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22" name="矩形 21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2984500" y="42481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-5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-12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23" name="圆角矩形 22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5842000" y="42672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24" name="矩形 23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6248400" y="43243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endParaRPr sz="1650">
              <a:solidFill>
                <a:srgbClr val="564D44"/>
              </a:solidFill>
            </a:endParaRPr>
          </a:p>
        </p:txBody>
      </p:sp>
      <p:sp>
        <p:nvSpPr>
          <p:cNvPr id="25" name="圆角矩形 24"/>
          <p:cNvSpPr>
            <a:spLocks noGrp="1"/>
          </p:cNvSpPr>
          <p:nvPr/>
        </p:nvSpPr>
        <p:spPr>
          <a:xfrm>
            <a:off x="660400" y="49339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26" name="矩形 25"/>
          <p:cNvSpPr>
            <a:spLocks noGrp="1"/>
          </p:cNvSpPr>
          <p:nvPr/>
        </p:nvSpPr>
        <p:spPr>
          <a:xfrm>
            <a:off x="831850" y="50863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高光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27" name="圆角矩形 26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2813050" y="49339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  <p:txBody>
          <a:bodyPr/>
          <a:p>
            <a:endParaRPr lang="zh-CN" altLang="en-US"/>
          </a:p>
        </p:txBody>
      </p:sp>
      <p:sp>
        <p:nvSpPr>
          <p:cNvPr id="28" name="矩形 27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2984500" y="50863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-10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-20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29" name="圆角矩形 28"/>
          <p:cNvSpPr>
            <a:spLocks noGrp="1"/>
          </p:cNvSpPr>
          <p:nvPr>
            <p:custDataLst>
              <p:tags r:id="rId15"/>
            </p:custDataLst>
          </p:nvPr>
        </p:nvSpPr>
        <p:spPr>
          <a:xfrm>
            <a:off x="5842000" y="51054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5E9DFF"/>
          </a:solidFill>
        </p:spPr>
      </p:sp>
      <p:sp>
        <p:nvSpPr>
          <p:cNvPr id="30" name="矩形 29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6248400" y="51625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sz="1650">
                <a:solidFill>
                  <a:srgbClr val="564D44"/>
                </a:solidFill>
              </a:rPr>
              <a:t>压住额头、鼻梁、颧骨的过曝风险</a:t>
            </a:r>
            <a:endParaRPr sz="1650">
              <a:solidFill>
                <a:srgbClr val="564D44"/>
              </a:solidFill>
            </a:endParaRPr>
          </a:p>
        </p:txBody>
      </p:sp>
      <p:sp>
        <p:nvSpPr>
          <p:cNvPr id="31" name="圆角矩形 30"/>
          <p:cNvSpPr>
            <a:spLocks noGrp="1"/>
          </p:cNvSpPr>
          <p:nvPr/>
        </p:nvSpPr>
        <p:spPr>
          <a:xfrm>
            <a:off x="660400" y="57721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32" name="矩形 31"/>
          <p:cNvSpPr>
            <a:spLocks noGrp="1"/>
          </p:cNvSpPr>
          <p:nvPr/>
        </p:nvSpPr>
        <p:spPr>
          <a:xfrm>
            <a:off x="831850" y="59245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阴影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33" name="圆角矩形 32"/>
          <p:cNvSpPr>
            <a:spLocks noGrp="1"/>
          </p:cNvSpPr>
          <p:nvPr>
            <p:custDataLst>
              <p:tags r:id="rId17"/>
            </p:custDataLst>
          </p:nvPr>
        </p:nvSpPr>
        <p:spPr>
          <a:xfrm>
            <a:off x="2813050" y="57721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34" name="矩形 33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2984500" y="59245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+5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+10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35" name="圆角矩形 34"/>
          <p:cNvSpPr>
            <a:spLocks noGrp="1"/>
          </p:cNvSpPr>
          <p:nvPr>
            <p:custDataLst>
              <p:tags r:id="rId19"/>
            </p:custDataLst>
          </p:nvPr>
        </p:nvSpPr>
        <p:spPr>
          <a:xfrm>
            <a:off x="5842000" y="59436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A88CFF"/>
          </a:solidFill>
        </p:spPr>
      </p:sp>
      <p:sp>
        <p:nvSpPr>
          <p:cNvPr id="36" name="矩形 35"/>
          <p:cNvSpPr>
            <a:spLocks noGrp="1"/>
          </p:cNvSpPr>
          <p:nvPr>
            <p:custDataLst>
              <p:tags r:id="rId20"/>
            </p:custDataLst>
          </p:nvPr>
        </p:nvSpPr>
        <p:spPr>
          <a:xfrm>
            <a:off x="6248400" y="60007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增加画面噪点</a:t>
            </a:r>
            <a:r>
              <a:rPr sz="1650">
                <a:solidFill>
                  <a:srgbClr val="564D44"/>
                </a:solidFill>
              </a:rPr>
              <a:t>，提升</a:t>
            </a: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胶片感。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37" name="圆角矩形 36"/>
          <p:cNvSpPr>
            <a:spLocks noGrp="1"/>
          </p:cNvSpPr>
          <p:nvPr/>
        </p:nvSpPr>
        <p:spPr>
          <a:xfrm>
            <a:off x="660400" y="66103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38" name="矩形 37"/>
          <p:cNvSpPr>
            <a:spLocks noGrp="1"/>
          </p:cNvSpPr>
          <p:nvPr/>
        </p:nvSpPr>
        <p:spPr>
          <a:xfrm>
            <a:off x="831850" y="67627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饱和度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39" name="圆角矩形 38"/>
          <p:cNvSpPr>
            <a:spLocks noGrp="1"/>
          </p:cNvSpPr>
          <p:nvPr>
            <p:custDataLst>
              <p:tags r:id="rId21"/>
            </p:custDataLst>
          </p:nvPr>
        </p:nvSpPr>
        <p:spPr>
          <a:xfrm>
            <a:off x="2813050" y="66103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40" name="矩形 39"/>
          <p:cNvSpPr>
            <a:spLocks noGrp="1"/>
          </p:cNvSpPr>
          <p:nvPr>
            <p:custDataLst>
              <p:tags r:id="rId22"/>
            </p:custDataLst>
          </p:nvPr>
        </p:nvSpPr>
        <p:spPr>
          <a:xfrm>
            <a:off x="2984500" y="67627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-10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-18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41" name="圆角矩形 40"/>
          <p:cNvSpPr>
            <a:spLocks noGrp="1"/>
          </p:cNvSpPr>
          <p:nvPr>
            <p:custDataLst>
              <p:tags r:id="rId23"/>
            </p:custDataLst>
          </p:nvPr>
        </p:nvSpPr>
        <p:spPr>
          <a:xfrm>
            <a:off x="5842000" y="67818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42" name="矩形 41"/>
          <p:cNvSpPr>
            <a:spLocks noGrp="1"/>
          </p:cNvSpPr>
          <p:nvPr>
            <p:custDataLst>
              <p:tags r:id="rId24"/>
            </p:custDataLst>
          </p:nvPr>
        </p:nvSpPr>
        <p:spPr>
          <a:xfrm>
            <a:off x="6248400" y="68389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sz="1650">
                <a:solidFill>
                  <a:srgbClr val="564D44"/>
                </a:solidFill>
              </a:rPr>
              <a:t>避免高饱和，保留</a:t>
            </a: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画面清透感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43" name="圆角矩形 42"/>
          <p:cNvSpPr>
            <a:spLocks noGrp="1"/>
          </p:cNvSpPr>
          <p:nvPr/>
        </p:nvSpPr>
        <p:spPr>
          <a:xfrm>
            <a:off x="660400" y="74485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44" name="矩形 43"/>
          <p:cNvSpPr>
            <a:spLocks noGrp="1"/>
          </p:cNvSpPr>
          <p:nvPr/>
        </p:nvSpPr>
        <p:spPr>
          <a:xfrm>
            <a:off x="831850" y="76009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altLang="en-US" sz="1650" b="1">
                <a:solidFill>
                  <a:srgbClr val="121212"/>
                </a:solidFill>
              </a:rPr>
              <a:t>橙色</a:t>
            </a:r>
            <a:r>
              <a:rPr lang="en-US" altLang="zh-CN" sz="1650" b="1">
                <a:solidFill>
                  <a:srgbClr val="121212"/>
                </a:solidFill>
              </a:rPr>
              <a:t> HSL</a:t>
            </a:r>
            <a:endParaRPr lang="en-US" altLang="zh-CN" sz="1650" b="1">
              <a:solidFill>
                <a:srgbClr val="121212"/>
              </a:solidFill>
            </a:endParaRPr>
          </a:p>
        </p:txBody>
      </p:sp>
      <p:sp>
        <p:nvSpPr>
          <p:cNvPr id="45" name="圆角矩形 44"/>
          <p:cNvSpPr>
            <a:spLocks noGrp="1"/>
          </p:cNvSpPr>
          <p:nvPr>
            <p:custDataLst>
              <p:tags r:id="rId25"/>
            </p:custDataLst>
          </p:nvPr>
        </p:nvSpPr>
        <p:spPr>
          <a:xfrm>
            <a:off x="2813050" y="74485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46" name="矩形 45"/>
          <p:cNvSpPr>
            <a:spLocks noGrp="1"/>
          </p:cNvSpPr>
          <p:nvPr>
            <p:custDataLst>
              <p:tags r:id="rId26"/>
            </p:custDataLst>
          </p:nvPr>
        </p:nvSpPr>
        <p:spPr>
          <a:xfrm>
            <a:off x="2984500" y="76009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zh-CN" altLang="en-US" sz="1650" b="1">
                <a:solidFill>
                  <a:srgbClr val="F5F0E6"/>
                </a:solidFill>
              </a:rPr>
              <a:t>饱和</a:t>
            </a:r>
            <a:r>
              <a:rPr lang="en-US" altLang="zh-CN" sz="1650" b="1">
                <a:solidFill>
                  <a:srgbClr val="F5F0E6"/>
                </a:solidFill>
              </a:rPr>
              <a:t> -5</a:t>
            </a:r>
            <a:r>
              <a:rPr lang="zh-CN" altLang="en-US" sz="1650" b="1">
                <a:solidFill>
                  <a:srgbClr val="F5F0E6"/>
                </a:solidFill>
              </a:rPr>
              <a:t>，明度</a:t>
            </a:r>
            <a:r>
              <a:rPr lang="en-US" altLang="zh-CN" sz="1650" b="1">
                <a:solidFill>
                  <a:srgbClr val="F5F0E6"/>
                </a:solidFill>
              </a:rPr>
              <a:t> +5</a:t>
            </a:r>
            <a:r>
              <a:rPr lang="zh-CN" altLang="en-US" sz="1650" b="1">
                <a:solidFill>
                  <a:srgbClr val="F5F0E6"/>
                </a:solidFill>
              </a:rPr>
              <a:t>，</a:t>
            </a:r>
            <a:endParaRPr lang="zh-CN" altLang="en-US" sz="1650" b="1">
              <a:solidFill>
                <a:srgbClr val="F5F0E6"/>
              </a:solidFill>
            </a:endParaRPr>
          </a:p>
        </p:txBody>
      </p:sp>
      <p:sp>
        <p:nvSpPr>
          <p:cNvPr id="47" name="圆角矩形 46"/>
          <p:cNvSpPr>
            <a:spLocks noGrp="1"/>
          </p:cNvSpPr>
          <p:nvPr>
            <p:custDataLst>
              <p:tags r:id="rId27"/>
            </p:custDataLst>
          </p:nvPr>
        </p:nvSpPr>
        <p:spPr>
          <a:xfrm>
            <a:off x="5842000" y="76200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48" name="矩形 47"/>
          <p:cNvSpPr>
            <a:spLocks noGrp="1"/>
          </p:cNvSpPr>
          <p:nvPr>
            <p:custDataLst>
              <p:tags r:id="rId28"/>
            </p:custDataLst>
          </p:nvPr>
        </p:nvSpPr>
        <p:spPr>
          <a:xfrm>
            <a:off x="6248400" y="76771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sz="1650">
                <a:solidFill>
                  <a:srgbClr val="564D44"/>
                </a:solidFill>
              </a:rPr>
              <a:t>控制肤色偏黄问题，增强白净感。</a:t>
            </a:r>
            <a:endParaRPr sz="1650">
              <a:solidFill>
                <a:srgbClr val="564D44"/>
              </a:solidFill>
            </a:endParaRPr>
          </a:p>
        </p:txBody>
      </p:sp>
      <p:sp>
        <p:nvSpPr>
          <p:cNvPr id="49" name="圆角矩形 48"/>
          <p:cNvSpPr>
            <a:spLocks noGrp="1"/>
          </p:cNvSpPr>
          <p:nvPr/>
        </p:nvSpPr>
        <p:spPr>
          <a:xfrm>
            <a:off x="660400" y="82867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50" name="矩形 49"/>
          <p:cNvSpPr>
            <a:spLocks noGrp="1"/>
          </p:cNvSpPr>
          <p:nvPr/>
        </p:nvSpPr>
        <p:spPr>
          <a:xfrm>
            <a:off x="831850" y="84391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锐化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51" name="圆角矩形 50"/>
          <p:cNvSpPr>
            <a:spLocks noGrp="1"/>
          </p:cNvSpPr>
          <p:nvPr>
            <p:custDataLst>
              <p:tags r:id="rId29"/>
            </p:custDataLst>
          </p:nvPr>
        </p:nvSpPr>
        <p:spPr>
          <a:xfrm>
            <a:off x="2813050" y="82867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52" name="矩形 51"/>
          <p:cNvSpPr>
            <a:spLocks noGrp="1"/>
          </p:cNvSpPr>
          <p:nvPr>
            <p:custDataLst>
              <p:tags r:id="rId30"/>
            </p:custDataLst>
          </p:nvPr>
        </p:nvSpPr>
        <p:spPr>
          <a:xfrm>
            <a:off x="2984500" y="84391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zh-CN" sz="1650" b="1">
                <a:solidFill>
                  <a:srgbClr val="F5F0E6"/>
                </a:solidFill>
                <a:ea typeface="宋体" panose="02010600030101010101" pitchFamily="2" charset="-122"/>
              </a:rPr>
              <a:t>低</a:t>
            </a:r>
            <a:r>
              <a:rPr sz="1650" b="1">
                <a:solidFill>
                  <a:srgbClr val="F5F0E6"/>
                </a:solidFill>
              </a:rPr>
              <a:t>锐化</a:t>
            </a:r>
            <a:endParaRPr sz="1650" b="1">
              <a:solidFill>
                <a:srgbClr val="F5F0E6"/>
              </a:solidFill>
            </a:endParaRPr>
          </a:p>
        </p:txBody>
      </p:sp>
      <p:sp>
        <p:nvSpPr>
          <p:cNvPr id="53" name="圆角矩形 52"/>
          <p:cNvSpPr>
            <a:spLocks noGrp="1"/>
          </p:cNvSpPr>
          <p:nvPr>
            <p:custDataLst>
              <p:tags r:id="rId31"/>
            </p:custDataLst>
          </p:nvPr>
        </p:nvSpPr>
        <p:spPr>
          <a:xfrm>
            <a:off x="5842000" y="84582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54" name="矩形 53"/>
          <p:cNvSpPr>
            <a:spLocks noGrp="1"/>
          </p:cNvSpPr>
          <p:nvPr>
            <p:custDataLst>
              <p:tags r:id="rId32"/>
            </p:custDataLst>
          </p:nvPr>
        </p:nvSpPr>
        <p:spPr>
          <a:xfrm>
            <a:off x="6248400" y="85153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降低画面细节质感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87" name="圆角矩形 86"/>
          <p:cNvSpPr>
            <a:spLocks noGrp="1"/>
          </p:cNvSpPr>
          <p:nvPr/>
        </p:nvSpPr>
        <p:spPr>
          <a:xfrm>
            <a:off x="10320020" y="24193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88" name="矩形 87"/>
          <p:cNvSpPr>
            <a:spLocks noGrp="1"/>
          </p:cNvSpPr>
          <p:nvPr/>
        </p:nvSpPr>
        <p:spPr>
          <a:xfrm>
            <a:off x="10491470" y="259080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色</a:t>
            </a:r>
            <a:r>
              <a:rPr 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调</a:t>
            </a:r>
            <a:endParaRPr lang="zh-CN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89" name="圆角矩形 88"/>
          <p:cNvSpPr>
            <a:spLocks noGrp="1"/>
          </p:cNvSpPr>
          <p:nvPr>
            <p:custDataLst>
              <p:tags r:id="rId33"/>
            </p:custDataLst>
          </p:nvPr>
        </p:nvSpPr>
        <p:spPr>
          <a:xfrm>
            <a:off x="12439015" y="24193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90" name="矩形 89"/>
          <p:cNvSpPr>
            <a:spLocks noGrp="1"/>
          </p:cNvSpPr>
          <p:nvPr>
            <p:custDataLst>
              <p:tags r:id="rId34"/>
            </p:custDataLst>
          </p:nvPr>
        </p:nvSpPr>
        <p:spPr>
          <a:xfrm>
            <a:off x="12610465" y="25717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+2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+5</a:t>
            </a:r>
            <a:r>
              <a:rPr lang="zh-CN" altLang="en-US" sz="1650" b="1">
                <a:solidFill>
                  <a:srgbClr val="F5F0E6"/>
                </a:solidFill>
              </a:rPr>
              <a:t>，</a:t>
            </a:r>
            <a:endParaRPr lang="zh-CN" altLang="en-US" sz="1650" b="1">
              <a:solidFill>
                <a:srgbClr val="F5F0E6"/>
              </a:solidFill>
            </a:endParaRPr>
          </a:p>
        </p:txBody>
      </p:sp>
      <p:sp>
        <p:nvSpPr>
          <p:cNvPr id="93" name="圆角矩形 92"/>
          <p:cNvSpPr>
            <a:spLocks noGrp="1"/>
          </p:cNvSpPr>
          <p:nvPr/>
        </p:nvSpPr>
        <p:spPr>
          <a:xfrm>
            <a:off x="10320020" y="34099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  <p:txBody>
          <a:bodyPr/>
          <a:p>
            <a:endParaRPr lang="zh-CN" altLang="en-US"/>
          </a:p>
        </p:txBody>
      </p:sp>
      <p:sp>
        <p:nvSpPr>
          <p:cNvPr id="94" name="矩形 93"/>
          <p:cNvSpPr>
            <a:spLocks noGrp="1"/>
          </p:cNvSpPr>
          <p:nvPr/>
        </p:nvSpPr>
        <p:spPr>
          <a:xfrm>
            <a:off x="10491470" y="34861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清晰度</a:t>
            </a:r>
            <a:endParaRPr lang="zh-CN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95" name="圆角矩形 94"/>
          <p:cNvSpPr>
            <a:spLocks noGrp="1"/>
          </p:cNvSpPr>
          <p:nvPr/>
        </p:nvSpPr>
        <p:spPr>
          <a:xfrm>
            <a:off x="10320020" y="426720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96" name="矩形 95"/>
          <p:cNvSpPr>
            <a:spLocks noGrp="1"/>
          </p:cNvSpPr>
          <p:nvPr/>
        </p:nvSpPr>
        <p:spPr>
          <a:xfrm>
            <a:off x="10491470" y="434340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颗粒</a:t>
            </a:r>
            <a:endParaRPr lang="zh-CN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97" name="圆角矩形 96"/>
          <p:cNvSpPr>
            <a:spLocks noGrp="1"/>
          </p:cNvSpPr>
          <p:nvPr/>
        </p:nvSpPr>
        <p:spPr>
          <a:xfrm>
            <a:off x="10320020" y="50863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98" name="矩形 97"/>
          <p:cNvSpPr>
            <a:spLocks noGrp="1"/>
          </p:cNvSpPr>
          <p:nvPr/>
        </p:nvSpPr>
        <p:spPr>
          <a:xfrm>
            <a:off x="10491470" y="51625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altLang="en-US" sz="1650" b="1">
                <a:solidFill>
                  <a:srgbClr val="121212"/>
                </a:solidFill>
                <a:ea typeface="宋体" panose="02010600030101010101" pitchFamily="2" charset="-122"/>
              </a:rPr>
              <a:t>绿色</a:t>
            </a:r>
            <a:r>
              <a:rPr lang="en-US" alt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 HSL</a:t>
            </a:r>
            <a:endParaRPr lang="en-US" altLang="zh-CN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101" name="圆角矩形 100"/>
          <p:cNvSpPr>
            <a:spLocks noGrp="1"/>
          </p:cNvSpPr>
          <p:nvPr>
            <p:custDataLst>
              <p:tags r:id="rId35"/>
            </p:custDataLst>
          </p:nvPr>
        </p:nvSpPr>
        <p:spPr>
          <a:xfrm>
            <a:off x="12439015" y="34099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102" name="矩形 101"/>
          <p:cNvSpPr>
            <a:spLocks noGrp="1"/>
          </p:cNvSpPr>
          <p:nvPr>
            <p:custDataLst>
              <p:tags r:id="rId36"/>
            </p:custDataLst>
          </p:nvPr>
        </p:nvSpPr>
        <p:spPr>
          <a:xfrm>
            <a:off x="12610465" y="35623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-5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0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103" name="圆角矩形 102"/>
          <p:cNvSpPr>
            <a:spLocks noGrp="1"/>
          </p:cNvSpPr>
          <p:nvPr>
            <p:custDataLst>
              <p:tags r:id="rId37"/>
            </p:custDataLst>
          </p:nvPr>
        </p:nvSpPr>
        <p:spPr>
          <a:xfrm>
            <a:off x="12439015" y="42100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104" name="矩形 103"/>
          <p:cNvSpPr>
            <a:spLocks noGrp="1"/>
          </p:cNvSpPr>
          <p:nvPr>
            <p:custDataLst>
              <p:tags r:id="rId38"/>
            </p:custDataLst>
          </p:nvPr>
        </p:nvSpPr>
        <p:spPr>
          <a:xfrm>
            <a:off x="12610465" y="43624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+15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+25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105" name="圆角矩形 104"/>
          <p:cNvSpPr>
            <a:spLocks noGrp="1"/>
          </p:cNvSpPr>
          <p:nvPr>
            <p:custDataLst>
              <p:tags r:id="rId39"/>
            </p:custDataLst>
          </p:nvPr>
        </p:nvSpPr>
        <p:spPr>
          <a:xfrm>
            <a:off x="12439015" y="50482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106" name="矩形 105"/>
          <p:cNvSpPr>
            <a:spLocks noGrp="1"/>
          </p:cNvSpPr>
          <p:nvPr>
            <p:custDataLst>
              <p:tags r:id="rId40"/>
            </p:custDataLst>
          </p:nvPr>
        </p:nvSpPr>
        <p:spPr>
          <a:xfrm>
            <a:off x="12610465" y="52006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zh-CN" altLang="en-US" sz="1650" b="1">
                <a:solidFill>
                  <a:srgbClr val="F5F0E6"/>
                </a:solidFill>
              </a:rPr>
              <a:t>饱和</a:t>
            </a:r>
            <a:r>
              <a:rPr lang="en-US" altLang="zh-CN" sz="1650" b="1">
                <a:solidFill>
                  <a:srgbClr val="F5F0E6"/>
                </a:solidFill>
              </a:rPr>
              <a:t> +8</a:t>
            </a:r>
            <a:r>
              <a:rPr lang="zh-CN" altLang="en-US" sz="1650" b="1">
                <a:solidFill>
                  <a:srgbClr val="F5F0E6"/>
                </a:solidFill>
              </a:rPr>
              <a:t>，明度</a:t>
            </a:r>
            <a:r>
              <a:rPr lang="en-US" altLang="zh-CN" sz="1650" b="1">
                <a:solidFill>
                  <a:srgbClr val="F5F0E6"/>
                </a:solidFill>
              </a:rPr>
              <a:t> +5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107" name="圆角矩形 106"/>
          <p:cNvSpPr>
            <a:spLocks noGrp="1"/>
          </p:cNvSpPr>
          <p:nvPr/>
        </p:nvSpPr>
        <p:spPr>
          <a:xfrm>
            <a:off x="10320020" y="58864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108" name="矩形 107"/>
          <p:cNvSpPr>
            <a:spLocks noGrp="1"/>
          </p:cNvSpPr>
          <p:nvPr/>
        </p:nvSpPr>
        <p:spPr>
          <a:xfrm>
            <a:off x="10491470" y="59626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altLang="en-US" sz="1650" b="1">
                <a:solidFill>
                  <a:srgbClr val="121212"/>
                </a:solidFill>
                <a:ea typeface="宋体" panose="02010600030101010101" pitchFamily="2" charset="-122"/>
              </a:rPr>
              <a:t>红色</a:t>
            </a:r>
            <a:r>
              <a:rPr lang="en-US" alt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 HSL</a:t>
            </a:r>
            <a:endParaRPr lang="en-US" altLang="zh-CN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109" name="圆角矩形 108"/>
          <p:cNvSpPr>
            <a:spLocks noGrp="1"/>
          </p:cNvSpPr>
          <p:nvPr>
            <p:custDataLst>
              <p:tags r:id="rId41"/>
            </p:custDataLst>
          </p:nvPr>
        </p:nvSpPr>
        <p:spPr>
          <a:xfrm>
            <a:off x="12439015" y="58483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110" name="矩形 109"/>
          <p:cNvSpPr>
            <a:spLocks noGrp="1"/>
          </p:cNvSpPr>
          <p:nvPr>
            <p:custDataLst>
              <p:tags r:id="rId42"/>
            </p:custDataLst>
          </p:nvPr>
        </p:nvSpPr>
        <p:spPr>
          <a:xfrm>
            <a:off x="12610465" y="60007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zh-CN" altLang="en-US" sz="1650" b="1">
                <a:solidFill>
                  <a:srgbClr val="F5F0E6"/>
                </a:solidFill>
              </a:rPr>
              <a:t>饱和</a:t>
            </a:r>
            <a:r>
              <a:rPr lang="en-US" altLang="zh-CN" sz="1650" b="1">
                <a:solidFill>
                  <a:srgbClr val="F5F0E6"/>
                </a:solidFill>
              </a:rPr>
              <a:t> +10</a:t>
            </a:r>
            <a:r>
              <a:rPr lang="zh-CN" altLang="en-US" sz="1650" b="1">
                <a:solidFill>
                  <a:srgbClr val="F5F0E6"/>
                </a:solidFill>
              </a:rPr>
              <a:t>，明度</a:t>
            </a:r>
            <a:r>
              <a:rPr lang="en-US" altLang="zh-CN" sz="1650" b="1">
                <a:solidFill>
                  <a:srgbClr val="F5F0E6"/>
                </a:solidFill>
              </a:rPr>
              <a:t> -5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111" name="圆角矩形 110"/>
          <p:cNvSpPr>
            <a:spLocks noGrp="1"/>
          </p:cNvSpPr>
          <p:nvPr/>
        </p:nvSpPr>
        <p:spPr>
          <a:xfrm>
            <a:off x="10275570" y="67246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112" name="矩形 111"/>
          <p:cNvSpPr>
            <a:spLocks noGrp="1"/>
          </p:cNvSpPr>
          <p:nvPr/>
        </p:nvSpPr>
        <p:spPr>
          <a:xfrm>
            <a:off x="10447020" y="68389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altLang="en-US" sz="1650" b="1">
                <a:solidFill>
                  <a:srgbClr val="121212"/>
                </a:solidFill>
                <a:ea typeface="宋体" panose="02010600030101010101" pitchFamily="2" charset="-122"/>
              </a:rPr>
              <a:t>蓝色</a:t>
            </a:r>
            <a:r>
              <a:rPr lang="en-US" alt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650" b="1">
                <a:solidFill>
                  <a:srgbClr val="121212"/>
                </a:solidFill>
                <a:ea typeface="宋体" panose="02010600030101010101" pitchFamily="2" charset="-122"/>
              </a:rPr>
              <a:t>青色</a:t>
            </a:r>
            <a:endParaRPr lang="zh-CN" altLang="en-US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113" name="圆角矩形 112"/>
          <p:cNvSpPr>
            <a:spLocks noGrp="1"/>
          </p:cNvSpPr>
          <p:nvPr>
            <p:custDataLst>
              <p:tags r:id="rId43"/>
            </p:custDataLst>
          </p:nvPr>
        </p:nvSpPr>
        <p:spPr>
          <a:xfrm>
            <a:off x="12416155" y="66865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  <p:txBody>
          <a:bodyPr/>
          <a:p>
            <a:endParaRPr lang="zh-CN" altLang="en-US"/>
          </a:p>
        </p:txBody>
      </p:sp>
      <p:sp>
        <p:nvSpPr>
          <p:cNvPr id="114" name="矩形 113"/>
          <p:cNvSpPr>
            <a:spLocks noGrp="1"/>
          </p:cNvSpPr>
          <p:nvPr>
            <p:custDataLst>
              <p:tags r:id="rId44"/>
            </p:custDataLst>
          </p:nvPr>
        </p:nvSpPr>
        <p:spPr>
          <a:xfrm>
            <a:off x="12576810" y="68389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zh-CN" altLang="en-US" sz="1650" b="1">
                <a:solidFill>
                  <a:srgbClr val="F5F0E6"/>
                </a:solidFill>
              </a:rPr>
              <a:t>饱和</a:t>
            </a:r>
            <a:r>
              <a:rPr lang="en-US" altLang="zh-CN" sz="1650" b="1">
                <a:solidFill>
                  <a:srgbClr val="F5F0E6"/>
                </a:solidFill>
              </a:rPr>
              <a:t> -10</a:t>
            </a:r>
            <a:r>
              <a:rPr lang="zh-CN" altLang="en-US" sz="1650" b="1">
                <a:solidFill>
                  <a:srgbClr val="F5F0E6"/>
                </a:solidFill>
              </a:rPr>
              <a:t>，亮度</a:t>
            </a:r>
            <a:r>
              <a:rPr lang="en-US" altLang="zh-CN" sz="1650" b="1">
                <a:solidFill>
                  <a:srgbClr val="F5F0E6"/>
                </a:solidFill>
              </a:rPr>
              <a:t>-5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115" name="圆角矩形 114"/>
          <p:cNvSpPr>
            <a:spLocks noGrp="1"/>
          </p:cNvSpPr>
          <p:nvPr/>
        </p:nvSpPr>
        <p:spPr>
          <a:xfrm>
            <a:off x="10275570" y="75628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116" name="矩形 115"/>
          <p:cNvSpPr>
            <a:spLocks noGrp="1"/>
          </p:cNvSpPr>
          <p:nvPr/>
        </p:nvSpPr>
        <p:spPr>
          <a:xfrm>
            <a:off x="10447020" y="76390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altLang="en-US" sz="1650" b="1">
                <a:solidFill>
                  <a:srgbClr val="121212"/>
                </a:solidFill>
                <a:ea typeface="宋体" panose="02010600030101010101" pitchFamily="2" charset="-122"/>
              </a:rPr>
              <a:t>自然饱和度</a:t>
            </a:r>
            <a:endParaRPr lang="zh-CN" altLang="en-US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117" name="圆角矩形 116"/>
          <p:cNvSpPr>
            <a:spLocks noGrp="1"/>
          </p:cNvSpPr>
          <p:nvPr>
            <p:custDataLst>
              <p:tags r:id="rId45"/>
            </p:custDataLst>
          </p:nvPr>
        </p:nvSpPr>
        <p:spPr>
          <a:xfrm>
            <a:off x="12426950" y="75247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118" name="矩形 117"/>
          <p:cNvSpPr>
            <a:spLocks noGrp="1"/>
          </p:cNvSpPr>
          <p:nvPr>
            <p:custDataLst>
              <p:tags r:id="rId46"/>
            </p:custDataLst>
          </p:nvPr>
        </p:nvSpPr>
        <p:spPr>
          <a:xfrm>
            <a:off x="12566015" y="76771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-5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-10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122" name="矩形 121"/>
          <p:cNvSpPr>
            <a:spLocks noGrp="1"/>
          </p:cNvSpPr>
          <p:nvPr>
            <p:custDataLst>
              <p:tags r:id="rId47"/>
            </p:custDataLst>
          </p:nvPr>
        </p:nvSpPr>
        <p:spPr>
          <a:xfrm>
            <a:off x="12566015" y="85534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+2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+5</a:t>
            </a:r>
            <a:r>
              <a:rPr lang="zh-CN" altLang="en-US" sz="1650" b="1">
                <a:solidFill>
                  <a:srgbClr val="F5F0E6"/>
                </a:solidFill>
              </a:rPr>
              <a:t>，轻微洋红</a:t>
            </a:r>
            <a:endParaRPr lang="zh-CN" altLang="en-US" sz="1650" b="1">
              <a:solidFill>
                <a:srgbClr val="F5F0E6"/>
              </a:solidFill>
            </a:endParaRPr>
          </a:p>
        </p:txBody>
      </p:sp>
      <p:sp>
        <p:nvSpPr>
          <p:cNvPr id="123" name="圆角矩形 122"/>
          <p:cNvSpPr>
            <a:spLocks noGrp="1"/>
          </p:cNvSpPr>
          <p:nvPr>
            <p:custDataLst>
              <p:tags r:id="rId48"/>
            </p:custDataLst>
          </p:nvPr>
        </p:nvSpPr>
        <p:spPr>
          <a:xfrm>
            <a:off x="5842000" y="26479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124" name="圆角矩形 123"/>
          <p:cNvSpPr>
            <a:spLocks noGrp="1"/>
          </p:cNvSpPr>
          <p:nvPr>
            <p:custDataLst>
              <p:tags r:id="rId49"/>
            </p:custDataLst>
          </p:nvPr>
        </p:nvSpPr>
        <p:spPr>
          <a:xfrm>
            <a:off x="5842000" y="34861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125" name="圆角矩形 124"/>
          <p:cNvSpPr>
            <a:spLocks noGrp="1"/>
          </p:cNvSpPr>
          <p:nvPr>
            <p:custDataLst>
              <p:tags r:id="rId50"/>
            </p:custDataLst>
          </p:nvPr>
        </p:nvSpPr>
        <p:spPr>
          <a:xfrm>
            <a:off x="5842000" y="43243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126" name="圆角矩形 125"/>
          <p:cNvSpPr>
            <a:spLocks noGrp="1"/>
          </p:cNvSpPr>
          <p:nvPr>
            <p:custDataLst>
              <p:tags r:id="rId51"/>
            </p:custDataLst>
          </p:nvPr>
        </p:nvSpPr>
        <p:spPr>
          <a:xfrm>
            <a:off x="5842000" y="51625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5E9DFF"/>
          </a:solidFill>
        </p:spPr>
      </p:sp>
      <p:sp>
        <p:nvSpPr>
          <p:cNvPr id="127" name="圆角矩形 126"/>
          <p:cNvSpPr>
            <a:spLocks noGrp="1"/>
          </p:cNvSpPr>
          <p:nvPr>
            <p:custDataLst>
              <p:tags r:id="rId52"/>
            </p:custDataLst>
          </p:nvPr>
        </p:nvSpPr>
        <p:spPr>
          <a:xfrm>
            <a:off x="5842000" y="60007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A88CFF"/>
          </a:solidFill>
        </p:spPr>
      </p:sp>
      <p:sp>
        <p:nvSpPr>
          <p:cNvPr id="128" name="圆角矩形 127"/>
          <p:cNvSpPr>
            <a:spLocks noGrp="1"/>
          </p:cNvSpPr>
          <p:nvPr>
            <p:custDataLst>
              <p:tags r:id="rId53"/>
            </p:custDataLst>
          </p:nvPr>
        </p:nvSpPr>
        <p:spPr>
          <a:xfrm>
            <a:off x="5842000" y="68389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129" name="圆角矩形 128"/>
          <p:cNvSpPr>
            <a:spLocks noGrp="1"/>
          </p:cNvSpPr>
          <p:nvPr>
            <p:custDataLst>
              <p:tags r:id="rId54"/>
            </p:custDataLst>
          </p:nvPr>
        </p:nvSpPr>
        <p:spPr>
          <a:xfrm>
            <a:off x="15416530" y="76581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130" name="圆角矩形 129"/>
          <p:cNvSpPr>
            <a:spLocks noGrp="1"/>
          </p:cNvSpPr>
          <p:nvPr>
            <p:custDataLst>
              <p:tags r:id="rId55"/>
            </p:custDataLst>
          </p:nvPr>
        </p:nvSpPr>
        <p:spPr>
          <a:xfrm>
            <a:off x="15416530" y="26860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131" name="圆角矩形 130"/>
          <p:cNvSpPr>
            <a:spLocks noGrp="1"/>
          </p:cNvSpPr>
          <p:nvPr>
            <p:custDataLst>
              <p:tags r:id="rId56"/>
            </p:custDataLst>
          </p:nvPr>
        </p:nvSpPr>
        <p:spPr>
          <a:xfrm>
            <a:off x="15416530" y="35242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132" name="圆角矩形 131"/>
          <p:cNvSpPr>
            <a:spLocks noGrp="1"/>
          </p:cNvSpPr>
          <p:nvPr>
            <p:custDataLst>
              <p:tags r:id="rId57"/>
            </p:custDataLst>
          </p:nvPr>
        </p:nvSpPr>
        <p:spPr>
          <a:xfrm>
            <a:off x="15416530" y="43624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133" name="圆角矩形 132"/>
          <p:cNvSpPr>
            <a:spLocks noGrp="1"/>
          </p:cNvSpPr>
          <p:nvPr>
            <p:custDataLst>
              <p:tags r:id="rId58"/>
            </p:custDataLst>
          </p:nvPr>
        </p:nvSpPr>
        <p:spPr>
          <a:xfrm>
            <a:off x="15416530" y="52006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5E9DFF"/>
          </a:solidFill>
        </p:spPr>
      </p:sp>
      <p:sp>
        <p:nvSpPr>
          <p:cNvPr id="134" name="圆角矩形 133"/>
          <p:cNvSpPr>
            <a:spLocks noGrp="1"/>
          </p:cNvSpPr>
          <p:nvPr>
            <p:custDataLst>
              <p:tags r:id="rId59"/>
            </p:custDataLst>
          </p:nvPr>
        </p:nvSpPr>
        <p:spPr>
          <a:xfrm>
            <a:off x="15416530" y="60388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A88CFF"/>
          </a:solidFill>
        </p:spPr>
      </p:sp>
      <p:sp>
        <p:nvSpPr>
          <p:cNvPr id="135" name="圆角矩形 134"/>
          <p:cNvSpPr>
            <a:spLocks noGrp="1"/>
          </p:cNvSpPr>
          <p:nvPr>
            <p:custDataLst>
              <p:tags r:id="rId60"/>
            </p:custDataLst>
          </p:nvPr>
        </p:nvSpPr>
        <p:spPr>
          <a:xfrm>
            <a:off x="15416530" y="687705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136" name="矩形 135"/>
          <p:cNvSpPr>
            <a:spLocks noGrp="1"/>
          </p:cNvSpPr>
          <p:nvPr>
            <p:custDataLst>
              <p:tags r:id="rId61"/>
            </p:custDataLst>
          </p:nvPr>
        </p:nvSpPr>
        <p:spPr>
          <a:xfrm>
            <a:off x="15647670" y="36004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增加画面模糊感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37" name="矩形 136"/>
          <p:cNvSpPr>
            <a:spLocks noGrp="1"/>
          </p:cNvSpPr>
          <p:nvPr>
            <p:custDataLst>
              <p:tags r:id="rId62"/>
            </p:custDataLst>
          </p:nvPr>
        </p:nvSpPr>
        <p:spPr>
          <a:xfrm>
            <a:off x="15647670" y="44386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增加胶片感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38" name="矩形 137"/>
          <p:cNvSpPr>
            <a:spLocks noGrp="1"/>
          </p:cNvSpPr>
          <p:nvPr>
            <p:custDataLst>
              <p:tags r:id="rId63"/>
            </p:custDataLst>
          </p:nvPr>
        </p:nvSpPr>
        <p:spPr>
          <a:xfrm>
            <a:off x="15647670" y="52768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增加胶片感一贯的明显绿色</a:t>
            </a:r>
            <a:endParaRPr lang="zh-CN" altLang="en-US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39" name="矩形 138"/>
          <p:cNvSpPr>
            <a:spLocks noGrp="1"/>
          </p:cNvSpPr>
          <p:nvPr>
            <p:custDataLst>
              <p:tags r:id="rId64"/>
            </p:custDataLst>
          </p:nvPr>
        </p:nvSpPr>
        <p:spPr>
          <a:xfrm>
            <a:off x="15647670" y="60388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altLang="en-US" sz="1650">
                <a:solidFill>
                  <a:srgbClr val="564D44"/>
                </a:solidFill>
                <a:ea typeface="宋体" panose="02010600030101010101" pitchFamily="2" charset="-122"/>
              </a:rPr>
              <a:t>增加肤色红润</a:t>
            </a:r>
            <a:endParaRPr lang="zh-CN" altLang="en-US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40" name="矩形 139"/>
          <p:cNvSpPr>
            <a:spLocks noGrp="1"/>
          </p:cNvSpPr>
          <p:nvPr>
            <p:custDataLst>
              <p:tags r:id="rId65"/>
            </p:custDataLst>
          </p:nvPr>
        </p:nvSpPr>
        <p:spPr>
          <a:xfrm>
            <a:off x="15647670" y="68389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altLang="en-US" sz="1650">
                <a:solidFill>
                  <a:srgbClr val="564D44"/>
                </a:solidFill>
                <a:ea typeface="宋体" panose="02010600030101010101" pitchFamily="2" charset="-122"/>
              </a:rPr>
              <a:t>减少背景过于突出</a:t>
            </a:r>
            <a:endParaRPr lang="zh-CN" altLang="en-US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41" name="矩形 140"/>
          <p:cNvSpPr>
            <a:spLocks noGrp="1"/>
          </p:cNvSpPr>
          <p:nvPr>
            <p:custDataLst>
              <p:tags r:id="rId66"/>
            </p:custDataLst>
          </p:nvPr>
        </p:nvSpPr>
        <p:spPr>
          <a:xfrm>
            <a:off x="15647670" y="26479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增加画面妆容感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42" name="矩形 141"/>
          <p:cNvSpPr>
            <a:spLocks noGrp="1"/>
          </p:cNvSpPr>
          <p:nvPr>
            <p:custDataLst>
              <p:tags r:id="rId67"/>
            </p:custDataLst>
          </p:nvPr>
        </p:nvSpPr>
        <p:spPr>
          <a:xfrm>
            <a:off x="15647670" y="76009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altLang="en-US" sz="1650">
                <a:solidFill>
                  <a:srgbClr val="564D44"/>
                </a:solidFill>
                <a:ea typeface="宋体" panose="02010600030101010101" pitchFamily="2" charset="-122"/>
              </a:rPr>
              <a:t>降低画面低饱和度</a:t>
            </a:r>
            <a:endParaRPr lang="zh-CN" altLang="en-US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121212"/>
          </a:solidFill>
        </p:spPr>
      </p:sp>
      <p:sp>
        <p:nvSpPr>
          <p:cNvPr id="3" name="圆角矩形 2"/>
          <p:cNvSpPr>
            <a:spLocks noGrp="1"/>
          </p:cNvSpPr>
          <p:nvPr/>
        </p:nvSpPr>
        <p:spPr>
          <a:xfrm>
            <a:off x="876300" y="647700"/>
            <a:ext cx="514350" cy="7620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4" name="矩形 3"/>
          <p:cNvSpPr>
            <a:spLocks noGrp="1"/>
          </p:cNvSpPr>
          <p:nvPr/>
        </p:nvSpPr>
        <p:spPr>
          <a:xfrm>
            <a:off x="1562100" y="571500"/>
            <a:ext cx="40005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33BFB0"/>
                </a:solidFill>
              </a:defRPr>
            </a:pPr>
            <a:r>
              <a:rPr sz="1500" b="1">
                <a:solidFill>
                  <a:srgbClr val="33BFB0"/>
                </a:solidFill>
              </a:rPr>
              <a:t>PROMPT &amp; SKILL</a:t>
            </a:r>
            <a:endParaRPr sz="1500" b="1">
              <a:solidFill>
                <a:srgbClr val="33BFB0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1016635" y="1047750"/>
            <a:ext cx="165354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4350" b="1">
                <a:solidFill>
                  <a:srgbClr val="F5F0E6"/>
                </a:solidFill>
              </a:defRPr>
            </a:pPr>
            <a:r>
              <a:rPr sz="4350" b="1">
                <a:solidFill>
                  <a:srgbClr val="F5F0E6"/>
                </a:solidFill>
              </a:rPr>
              <a:t>Prompt 与文</a:t>
            </a:r>
            <a:r>
              <a:rPr lang="zh-CN" sz="4350" b="1">
                <a:solidFill>
                  <a:srgbClr val="F5F0E6"/>
                </a:solidFill>
                <a:ea typeface="宋体" panose="02010600030101010101" pitchFamily="2" charset="-122"/>
              </a:rPr>
              <a:t>档</a:t>
            </a:r>
            <a:endParaRPr lang="zh-CN" sz="4350" b="1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7" name="圆角矩形 6"/>
          <p:cNvSpPr>
            <a:spLocks noGrp="1"/>
          </p:cNvSpPr>
          <p:nvPr/>
        </p:nvSpPr>
        <p:spPr>
          <a:xfrm>
            <a:off x="876300" y="2739390"/>
            <a:ext cx="8105775" cy="6976110"/>
          </a:xfrm>
          <a:prstGeom prst="roundRect">
            <a:avLst>
              <a:gd name="adj" fmla="val 1092"/>
            </a:avLst>
          </a:prstGeom>
          <a:solidFill>
            <a:srgbClr val="242321"/>
          </a:solidFill>
        </p:spPr>
      </p:sp>
      <p:sp>
        <p:nvSpPr>
          <p:cNvPr id="8" name="矩形 7"/>
          <p:cNvSpPr>
            <a:spLocks noGrp="1"/>
          </p:cNvSpPr>
          <p:nvPr/>
        </p:nvSpPr>
        <p:spPr>
          <a:xfrm>
            <a:off x="1200150" y="3067050"/>
            <a:ext cx="7467600" cy="4000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550" b="1">
                <a:solidFill>
                  <a:srgbClr val="F5F0E6"/>
                </a:solidFill>
              </a:defRPr>
            </a:pPr>
            <a:r>
              <a:rPr lang="zh-CN" sz="2550" b="1">
                <a:solidFill>
                  <a:srgbClr val="F5F0E6"/>
                </a:solidFill>
                <a:ea typeface="宋体" panose="02010600030101010101" pitchFamily="2" charset="-122"/>
              </a:rPr>
              <a:t>日系胶片风</a:t>
            </a:r>
            <a:endParaRPr lang="en-US" altLang="zh-CN" sz="2550" b="1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9" name="矩形 8"/>
          <p:cNvSpPr>
            <a:spLocks noGrp="1"/>
          </p:cNvSpPr>
          <p:nvPr/>
        </p:nvSpPr>
        <p:spPr>
          <a:xfrm>
            <a:off x="1200150" y="3657600"/>
            <a:ext cx="1524000" cy="47625"/>
          </a:xfrm>
          <a:prstGeom prst="rect">
            <a:avLst/>
          </a:prstGeom>
          <a:solidFill>
            <a:srgbClr val="33BFB0"/>
          </a:solidFill>
          <a:ln w="0">
            <a:solidFill>
              <a:srgbClr val="33BFB0"/>
            </a:solidFill>
            <a:prstDash val="solid"/>
          </a:ln>
        </p:spPr>
      </p:sp>
      <p:sp>
        <p:nvSpPr>
          <p:cNvPr id="11" name="矩形 10"/>
          <p:cNvSpPr>
            <a:spLocks noGrp="1"/>
          </p:cNvSpPr>
          <p:nvPr/>
        </p:nvSpPr>
        <p:spPr>
          <a:xfrm>
            <a:off x="1390650" y="4428490"/>
            <a:ext cx="7467600" cy="2593975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E9E1D3"/>
                </a:solidFill>
              </a:defRPr>
            </a:pPr>
            <a:r>
              <a:rPr lang="zh-CN" altLang="en-US" sz="1875">
                <a:solidFill>
                  <a:srgbClr val="E9E1D3"/>
                </a:solidFill>
              </a:rPr>
              <a:t>日系少女生活情绪写真，低饱和暖灰胶片色调，普通室内生活场景，近距离人像，人物直视镜头，表情冷淡、无辜、轻微疲惫，黑色齐刘海，柔软少女感造型，生活化道具，毛绒玩具、窗边栏杆、绿色葡萄等日常物件作为情绪符号，画面带轻微颗粒、旧胶片和旧数码质感，非商业精修，轻微模糊，柔和自然光与局部机顶闪光混合，背景保留真实环境信息，整体氛围安静、脆弱、亲密、怪诞可爱，小红书亚文化少女写真风格，日系胶片生活碎片感。</a:t>
            </a:r>
            <a:endParaRPr lang="zh-CN" altLang="en-US" sz="1875">
              <a:solidFill>
                <a:srgbClr val="E9E1D3"/>
              </a:solidFill>
            </a:endParaRPr>
          </a:p>
          <a:p>
            <a:pPr>
              <a:defRPr sz="1875">
                <a:solidFill>
                  <a:srgbClr val="E9E1D3"/>
                </a:solidFill>
              </a:defRPr>
            </a:pPr>
            <a:endParaRPr lang="zh-CN" altLang="en-US" sz="1875">
              <a:solidFill>
                <a:srgbClr val="E9E1D3"/>
              </a:solidFill>
            </a:endParaRPr>
          </a:p>
        </p:txBody>
      </p:sp>
      <p:sp>
        <p:nvSpPr>
          <p:cNvPr id="12" name="圆角矩形 11"/>
          <p:cNvSpPr>
            <a:spLocks noGrp="1"/>
          </p:cNvSpPr>
          <p:nvPr/>
        </p:nvSpPr>
        <p:spPr>
          <a:xfrm>
            <a:off x="9305925" y="2739390"/>
            <a:ext cx="8105775" cy="6976110"/>
          </a:xfrm>
          <a:prstGeom prst="roundRect">
            <a:avLst>
              <a:gd name="adj" fmla="val 1092"/>
            </a:avLst>
          </a:prstGeom>
          <a:solidFill>
            <a:srgbClr val="F5F0E6"/>
          </a:solidFill>
        </p:spPr>
      </p:sp>
      <p:sp>
        <p:nvSpPr>
          <p:cNvPr id="13" name="矩形 12"/>
          <p:cNvSpPr>
            <a:spLocks noGrp="1"/>
          </p:cNvSpPr>
          <p:nvPr/>
        </p:nvSpPr>
        <p:spPr>
          <a:xfrm>
            <a:off x="9639300" y="3067050"/>
            <a:ext cx="7467600" cy="4000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550" b="1">
                <a:solidFill>
                  <a:srgbClr val="121212"/>
                </a:solidFill>
              </a:defRPr>
            </a:pPr>
            <a:r>
              <a:rPr sz="2550" b="1">
                <a:solidFill>
                  <a:srgbClr val="121212"/>
                </a:solidFill>
              </a:rPr>
              <a:t>Skill 化文档字段</a:t>
            </a:r>
            <a:endParaRPr sz="2550" b="1">
              <a:solidFill>
                <a:srgbClr val="121212"/>
              </a:solidFill>
            </a:endParaRPr>
          </a:p>
        </p:txBody>
      </p:sp>
      <p:sp>
        <p:nvSpPr>
          <p:cNvPr id="14" name="矩形 13"/>
          <p:cNvSpPr>
            <a:spLocks noGrp="1"/>
          </p:cNvSpPr>
          <p:nvPr/>
        </p:nvSpPr>
        <p:spPr>
          <a:xfrm>
            <a:off x="9639300" y="3638550"/>
            <a:ext cx="1524000" cy="47625"/>
          </a:xfrm>
          <a:prstGeom prst="rect">
            <a:avLst/>
          </a:prstGeom>
          <a:solidFill>
            <a:srgbClr val="E5483E"/>
          </a:solidFill>
          <a:ln w="0">
            <a:solidFill>
              <a:srgbClr val="E5483E"/>
            </a:solidFill>
            <a:prstDash val="solid"/>
          </a:ln>
        </p:spPr>
      </p:sp>
      <p:sp>
        <p:nvSpPr>
          <p:cNvPr id="15" name="圆角矩形 1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639300" y="388620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16" name="矩形 15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9886950" y="3801745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风格名称：</a:t>
            </a:r>
            <a:r>
              <a:rPr lang="zh-CN" altLang="en-US" sz="1800">
                <a:solidFill>
                  <a:srgbClr val="453D36"/>
                </a:solidFill>
              </a:rPr>
              <a:t>日系胶片少女情绪风</a:t>
            </a:r>
            <a:endParaRPr lang="zh-CN" altLang="en-US" sz="1800">
              <a:solidFill>
                <a:srgbClr val="453D36"/>
              </a:solidFill>
            </a:endParaRPr>
          </a:p>
        </p:txBody>
      </p:sp>
      <p:sp>
        <p:nvSpPr>
          <p:cNvPr id="17" name="圆角矩形 16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639300" y="434340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18" name="矩形 1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886950" y="4272915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关键词：</a:t>
            </a:r>
            <a:r>
              <a:rPr lang="zh-CN" altLang="en-US" sz="1800">
                <a:solidFill>
                  <a:srgbClr val="453D36"/>
                </a:solidFill>
              </a:rPr>
              <a:t>日系</a:t>
            </a:r>
            <a:r>
              <a:rPr sz="1800">
                <a:solidFill>
                  <a:srgbClr val="453D36"/>
                </a:solidFill>
              </a:rPr>
              <a:t>/ </a:t>
            </a:r>
            <a:r>
              <a:rPr lang="zh-CN" altLang="en-US" sz="1800">
                <a:solidFill>
                  <a:srgbClr val="453D36"/>
                </a:solidFill>
              </a:rPr>
              <a:t>低饱和</a:t>
            </a:r>
            <a:r>
              <a:rPr sz="1800">
                <a:solidFill>
                  <a:srgbClr val="453D36"/>
                </a:solidFill>
              </a:rPr>
              <a:t> / </a:t>
            </a:r>
            <a:r>
              <a:rPr lang="zh-CN" altLang="en-US" sz="1800">
                <a:solidFill>
                  <a:srgbClr val="453D36"/>
                </a:solidFill>
              </a:rPr>
              <a:t>旧数码</a:t>
            </a:r>
            <a:r>
              <a:rPr sz="1800">
                <a:solidFill>
                  <a:srgbClr val="453D36"/>
                </a:solidFill>
              </a:rPr>
              <a:t>/ </a:t>
            </a:r>
            <a:r>
              <a:rPr lang="zh-CN" altLang="en-US" sz="1800">
                <a:solidFill>
                  <a:srgbClr val="453D36"/>
                </a:solidFill>
              </a:rPr>
              <a:t>轻颗粒</a:t>
            </a:r>
            <a:r>
              <a:rPr lang="en-US" altLang="zh-CN" sz="1800">
                <a:solidFill>
                  <a:srgbClr val="453D36"/>
                </a:solidFill>
              </a:rPr>
              <a:t>/</a:t>
            </a:r>
            <a:r>
              <a:rPr lang="zh-CN" altLang="en-US" sz="1800">
                <a:solidFill>
                  <a:srgbClr val="453D36"/>
                </a:solidFill>
              </a:rPr>
              <a:t>非精修</a:t>
            </a:r>
            <a:r>
              <a:rPr lang="en-US" altLang="zh-CN" sz="1800">
                <a:solidFill>
                  <a:srgbClr val="453D36"/>
                </a:solidFill>
              </a:rPr>
              <a:t>/</a:t>
            </a:r>
            <a:r>
              <a:rPr lang="zh-CN" altLang="en-US" sz="1800">
                <a:solidFill>
                  <a:srgbClr val="453D36"/>
                </a:solidFill>
              </a:rPr>
              <a:t>暖灰色调</a:t>
            </a:r>
            <a:endParaRPr lang="zh-CN" altLang="en-US" sz="1800">
              <a:solidFill>
                <a:srgbClr val="453D36"/>
              </a:solidFill>
            </a:endParaRPr>
          </a:p>
        </p:txBody>
      </p:sp>
      <p:sp>
        <p:nvSpPr>
          <p:cNvPr id="19" name="圆角矩形 18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639300" y="48196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0" name="矩形 19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9867900" y="4714875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lang="zh-CN" sz="1800">
                <a:solidFill>
                  <a:srgbClr val="453D36"/>
                </a:solidFill>
                <a:ea typeface="宋体" panose="02010600030101010101" pitchFamily="2" charset="-122"/>
              </a:rPr>
              <a:t>使用环境</a:t>
            </a:r>
            <a:r>
              <a:rPr sz="1800">
                <a:solidFill>
                  <a:srgbClr val="453D36"/>
                </a:solidFill>
              </a:rPr>
              <a:t>：</a:t>
            </a:r>
            <a:r>
              <a:rPr lang="zh-CN" altLang="en-US" sz="1800">
                <a:solidFill>
                  <a:srgbClr val="453D36"/>
                </a:solidFill>
              </a:rPr>
              <a:t>普通室内</a:t>
            </a:r>
            <a:r>
              <a:rPr lang="en-US" altLang="zh-CN" sz="1800">
                <a:solidFill>
                  <a:srgbClr val="453D36"/>
                </a:solidFill>
              </a:rPr>
              <a:t>/</a:t>
            </a:r>
            <a:r>
              <a:rPr lang="zh-CN" altLang="en-US" sz="1800">
                <a:solidFill>
                  <a:srgbClr val="453D36"/>
                </a:solidFill>
              </a:rPr>
              <a:t>厨房</a:t>
            </a:r>
            <a:r>
              <a:rPr lang="en-US" altLang="zh-CN" sz="1800">
                <a:solidFill>
                  <a:srgbClr val="453D36"/>
                </a:solidFill>
              </a:rPr>
              <a:t>/</a:t>
            </a:r>
            <a:r>
              <a:rPr lang="zh-CN" altLang="en-US" sz="1800">
                <a:solidFill>
                  <a:srgbClr val="453D36"/>
                </a:solidFill>
              </a:rPr>
              <a:t>窗边</a:t>
            </a:r>
            <a:r>
              <a:rPr lang="en-US" altLang="zh-CN" sz="1800">
                <a:solidFill>
                  <a:srgbClr val="453D36"/>
                </a:solidFill>
              </a:rPr>
              <a:t>/</a:t>
            </a:r>
            <a:r>
              <a:rPr lang="zh-CN" altLang="en-US" sz="1800">
                <a:solidFill>
                  <a:srgbClr val="453D36"/>
                </a:solidFill>
              </a:rPr>
              <a:t>木桌旁</a:t>
            </a:r>
            <a:r>
              <a:rPr lang="en-US" altLang="zh-CN" sz="1800">
                <a:solidFill>
                  <a:srgbClr val="453D36"/>
                </a:solidFill>
              </a:rPr>
              <a:t>/</a:t>
            </a:r>
            <a:r>
              <a:rPr lang="zh-CN" altLang="en-US" sz="1800">
                <a:solidFill>
                  <a:srgbClr val="453D36"/>
                </a:solidFill>
              </a:rPr>
              <a:t>生活化空间</a:t>
            </a:r>
            <a:endParaRPr lang="zh-CN" altLang="en-US" sz="1800">
              <a:solidFill>
                <a:srgbClr val="453D36"/>
              </a:solidFill>
            </a:endParaRPr>
          </a:p>
        </p:txBody>
      </p:sp>
      <p:sp>
        <p:nvSpPr>
          <p:cNvPr id="21" name="圆角矩形 20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9639300" y="52768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2" name="矩形 2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9886950" y="5208270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参数重点：色温、HSL 橙色、肤色保护</a:t>
            </a:r>
            <a:endParaRPr sz="1800">
              <a:solidFill>
                <a:srgbClr val="453D36"/>
              </a:solidFill>
            </a:endParaRPr>
          </a:p>
        </p:txBody>
      </p:sp>
      <p:sp>
        <p:nvSpPr>
          <p:cNvPr id="23" name="圆角矩形 22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9639300" y="57340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4" name="矩形 23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9886950" y="5640705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避坑：过曝、过度磨皮、背景杂色</a:t>
            </a:r>
            <a:endParaRPr sz="1800">
              <a:solidFill>
                <a:srgbClr val="453D36"/>
              </a:solidFill>
            </a:endParaRPr>
          </a:p>
        </p:txBody>
      </p:sp>
      <p:sp>
        <p:nvSpPr>
          <p:cNvPr id="25" name="圆角矩形 24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9639300" y="621030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6" name="矩形 25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9886950" y="6127750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验证方式：前后对比 + 3 张同风格样张</a:t>
            </a:r>
            <a:endParaRPr sz="1800">
              <a:solidFill>
                <a:srgbClr val="453D36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16990" y="7196455"/>
            <a:ext cx="67354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高级商业棚拍，过度精修，强美颜，塑料皮肤，高清锐利，过度磨皮，强烈景深虚化，背景过度干净，豪华场景，浓妆艳丽，甜美大笑，欧美时尚大片，高饱和赛博朋克，强烈霓虹光，过度暖黄滤镜，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感明显，五官失真，手部畸形，皮肤过曝。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216025" y="3880485"/>
            <a:ext cx="1753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b="1">
                <a:solidFill>
                  <a:srgbClr val="F5F0E6"/>
                </a:solidFill>
                <a:sym typeface="+mn-ea"/>
              </a:rPr>
              <a:t>Prompt</a:t>
            </a:r>
            <a:r>
              <a:rPr lang="zh-CN" b="1">
                <a:solidFill>
                  <a:srgbClr val="F5F0E6"/>
                </a:solidFill>
                <a:ea typeface="宋体" panose="02010600030101010101" pitchFamily="2" charset="-122"/>
                <a:sym typeface="+mn-ea"/>
              </a:rPr>
              <a:t>：</a:t>
            </a:r>
            <a:endParaRPr lang="zh-CN" b="1">
              <a:solidFill>
                <a:srgbClr val="F5F0E6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216025" y="6700520"/>
            <a:ext cx="2385060" cy="321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F5F0E6"/>
                </a:solidFill>
                <a:ea typeface="宋体" panose="02010600030101010101" pitchFamily="2" charset="-122"/>
                <a:sym typeface="+mn-ea"/>
              </a:rPr>
              <a:t>Negative Prompt</a:t>
            </a:r>
            <a:r>
              <a:rPr lang="zh-CN" altLang="en-US" b="1">
                <a:solidFill>
                  <a:srgbClr val="F5F0E6"/>
                </a:solidFill>
                <a:ea typeface="宋体" panose="02010600030101010101" pitchFamily="2" charset="-122"/>
                <a:sym typeface="+mn-ea"/>
              </a:rPr>
              <a:t>：</a:t>
            </a:r>
            <a:endParaRPr lang="zh-CN" altLang="en-US" b="1">
              <a:solidFill>
                <a:srgbClr val="F5F0E6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32" name="圆角矩形 31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9639300" y="6729095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33" name="矩形 32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9867900" y="6614795"/>
            <a:ext cx="7219950" cy="285750"/>
          </a:xfrm>
          <a:prstGeom prst="rect">
            <a:avLst/>
          </a:prstGeom>
        </p:spPr>
        <p:txBody>
          <a:bodyPr lIns="0" tIns="0" rIns="0" bIns="0"/>
          <a:p>
            <a:pPr>
              <a:defRPr sz="1800">
                <a:solidFill>
                  <a:srgbClr val="453D36"/>
                </a:solidFill>
              </a:defRPr>
            </a:pPr>
            <a:r>
              <a:rPr lang="zh-CN" sz="1800">
                <a:solidFill>
                  <a:srgbClr val="453D36"/>
                </a:solidFill>
                <a:ea typeface="宋体" panose="02010600030101010101" pitchFamily="2" charset="-122"/>
              </a:rPr>
              <a:t>背景：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保留真实环境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不过度虚化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有轻微杂物和生活痕迹</a:t>
            </a:r>
            <a:endParaRPr lang="zh-CN" altLang="en-US" sz="1800">
              <a:solidFill>
                <a:srgbClr val="453D36"/>
              </a:solidFill>
              <a:ea typeface="宋体" panose="02010600030101010101" pitchFamily="2" charset="-122"/>
            </a:endParaRPr>
          </a:p>
        </p:txBody>
      </p:sp>
      <p:sp>
        <p:nvSpPr>
          <p:cNvPr id="34" name="圆角矩形 33"/>
          <p:cNvSpPr>
            <a:spLocks noGrp="1"/>
          </p:cNvSpPr>
          <p:nvPr>
            <p:custDataLst>
              <p:tags r:id="rId15"/>
            </p:custDataLst>
          </p:nvPr>
        </p:nvSpPr>
        <p:spPr>
          <a:xfrm>
            <a:off x="9623425" y="72580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35" name="矩形 34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9852025" y="7143750"/>
            <a:ext cx="7219950" cy="285750"/>
          </a:xfrm>
          <a:prstGeom prst="rect">
            <a:avLst/>
          </a:prstGeom>
        </p:spPr>
        <p:txBody>
          <a:bodyPr lIns="0" tIns="0" rIns="0" bIns="0"/>
          <a:p>
            <a:pPr>
              <a:defRPr sz="1800">
                <a:solidFill>
                  <a:srgbClr val="453D36"/>
                </a:solidFill>
              </a:defRPr>
            </a:pPr>
            <a:r>
              <a:rPr lang="zh-CN" sz="1800">
                <a:solidFill>
                  <a:srgbClr val="453D36"/>
                </a:solidFill>
                <a:ea typeface="宋体" panose="02010600030101010101" pitchFamily="2" charset="-122"/>
              </a:rPr>
              <a:t>气氛：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安静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亲密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疲惫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冷清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柔软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轻微疏离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	</a:t>
            </a:r>
            <a:endParaRPr lang="en-US" altLang="zh-CN" sz="1800">
              <a:solidFill>
                <a:srgbClr val="453D36"/>
              </a:solidFill>
              <a:ea typeface="宋体" panose="02010600030101010101" pitchFamily="2" charset="-122"/>
            </a:endParaRPr>
          </a:p>
        </p:txBody>
      </p:sp>
      <p:sp>
        <p:nvSpPr>
          <p:cNvPr id="36" name="圆角矩形 35"/>
          <p:cNvSpPr>
            <a:spLocks noGrp="1"/>
          </p:cNvSpPr>
          <p:nvPr>
            <p:custDataLst>
              <p:tags r:id="rId17"/>
            </p:custDataLst>
          </p:nvPr>
        </p:nvSpPr>
        <p:spPr>
          <a:xfrm>
            <a:off x="9623425" y="7787005"/>
            <a:ext cx="85725" cy="85725"/>
          </a:xfrm>
          <a:prstGeom prst="roundRect">
            <a:avLst>
              <a:gd name="adj" fmla="val 22962"/>
            </a:avLst>
          </a:prstGeom>
          <a:solidFill>
            <a:srgbClr val="E5483E"/>
          </a:solidFill>
        </p:spPr>
      </p:sp>
      <p:sp>
        <p:nvSpPr>
          <p:cNvPr id="37" name="矩形 36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9886950" y="7656830"/>
            <a:ext cx="7219950" cy="285750"/>
          </a:xfrm>
          <a:prstGeom prst="rect">
            <a:avLst/>
          </a:prstGeom>
        </p:spPr>
        <p:txBody>
          <a:bodyPr lIns="0" tIns="0" rIns="0" bIns="0"/>
          <a:p>
            <a:pPr>
              <a:defRPr sz="1800">
                <a:solidFill>
                  <a:srgbClr val="453D36"/>
                </a:solidFill>
              </a:defRPr>
            </a:pP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角色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:  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年轻女性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 / 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亚文化少女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	</a:t>
            </a:r>
            <a:endParaRPr lang="en-US" altLang="zh-CN" sz="1800">
              <a:solidFill>
                <a:srgbClr val="453D36"/>
              </a:solidFill>
              <a:ea typeface="宋体" panose="02010600030101010101" pitchFamily="2" charset="-122"/>
            </a:endParaRPr>
          </a:p>
        </p:txBody>
      </p:sp>
      <p:sp>
        <p:nvSpPr>
          <p:cNvPr id="38" name="圆角矩形 37"/>
          <p:cNvSpPr>
            <a:spLocks noGrp="1"/>
          </p:cNvSpPr>
          <p:nvPr>
            <p:custDataLst>
              <p:tags r:id="rId19"/>
            </p:custDataLst>
          </p:nvPr>
        </p:nvSpPr>
        <p:spPr>
          <a:xfrm>
            <a:off x="9624060" y="824357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39" name="矩形 38"/>
          <p:cNvSpPr>
            <a:spLocks noGrp="1"/>
          </p:cNvSpPr>
          <p:nvPr>
            <p:custDataLst>
              <p:tags r:id="rId20"/>
            </p:custDataLst>
          </p:nvPr>
        </p:nvSpPr>
        <p:spPr>
          <a:xfrm>
            <a:off x="9852660" y="8129270"/>
            <a:ext cx="7219950" cy="285750"/>
          </a:xfrm>
          <a:prstGeom prst="rect">
            <a:avLst/>
          </a:prstGeom>
        </p:spPr>
        <p:txBody>
          <a:bodyPr lIns="0" tIns="0" rIns="0" bIns="0"/>
          <a:p>
            <a:pPr>
              <a:defRPr sz="1800">
                <a:solidFill>
                  <a:srgbClr val="453D36"/>
                </a:solidFill>
              </a:defRPr>
            </a:pPr>
            <a:r>
              <a:rPr lang="zh-CN" sz="1800">
                <a:solidFill>
                  <a:srgbClr val="453D36"/>
                </a:solidFill>
                <a:ea typeface="宋体" panose="02010600030101010101" pitchFamily="2" charset="-122"/>
              </a:rPr>
              <a:t>动作：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近距离趴在桌面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抱膝靠窗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双手捧物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正面直视镜头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	</a:t>
            </a:r>
            <a:endParaRPr lang="en-US" altLang="zh-CN" sz="1800">
              <a:solidFill>
                <a:srgbClr val="453D36"/>
              </a:solidFill>
              <a:ea typeface="宋体" panose="02010600030101010101" pitchFamily="2" charset="-122"/>
            </a:endParaRPr>
          </a:p>
        </p:txBody>
      </p:sp>
      <p:sp>
        <p:nvSpPr>
          <p:cNvPr id="44" name="圆角矩形 43"/>
          <p:cNvSpPr>
            <a:spLocks noGrp="1"/>
          </p:cNvSpPr>
          <p:nvPr>
            <p:custDataLst>
              <p:tags r:id="rId21"/>
            </p:custDataLst>
          </p:nvPr>
        </p:nvSpPr>
        <p:spPr>
          <a:xfrm>
            <a:off x="9616440" y="871601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45" name="矩形 44"/>
          <p:cNvSpPr>
            <a:spLocks noGrp="1"/>
          </p:cNvSpPr>
          <p:nvPr>
            <p:custDataLst>
              <p:tags r:id="rId22"/>
            </p:custDataLst>
          </p:nvPr>
        </p:nvSpPr>
        <p:spPr>
          <a:xfrm>
            <a:off x="9867900" y="8601710"/>
            <a:ext cx="7219950" cy="285750"/>
          </a:xfrm>
          <a:prstGeom prst="rect">
            <a:avLst/>
          </a:prstGeom>
        </p:spPr>
        <p:txBody>
          <a:bodyPr lIns="0" tIns="0" rIns="0" bIns="0"/>
          <a:p>
            <a:pPr>
              <a:defRPr sz="1800">
                <a:solidFill>
                  <a:srgbClr val="453D36"/>
                </a:solidFill>
              </a:defRPr>
            </a:pP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表情：冷淡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无辜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疲惫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轻微病感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	</a:t>
            </a:r>
            <a:endParaRPr lang="en-US" altLang="zh-CN" sz="1800">
              <a:solidFill>
                <a:srgbClr val="453D36"/>
              </a:solidFill>
              <a:ea typeface="宋体" panose="02010600030101010101" pitchFamily="2" charset="-122"/>
            </a:endParaRPr>
          </a:p>
        </p:txBody>
      </p:sp>
      <p:sp>
        <p:nvSpPr>
          <p:cNvPr id="46" name="圆角矩形 45"/>
          <p:cNvSpPr>
            <a:spLocks noGrp="1"/>
          </p:cNvSpPr>
          <p:nvPr>
            <p:custDataLst>
              <p:tags r:id="rId23"/>
            </p:custDataLst>
          </p:nvPr>
        </p:nvSpPr>
        <p:spPr>
          <a:xfrm>
            <a:off x="9635490" y="922909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47" name="矩形 46"/>
          <p:cNvSpPr>
            <a:spLocks noGrp="1"/>
          </p:cNvSpPr>
          <p:nvPr>
            <p:custDataLst>
              <p:tags r:id="rId24"/>
            </p:custDataLst>
          </p:nvPr>
        </p:nvSpPr>
        <p:spPr>
          <a:xfrm>
            <a:off x="9886950" y="9114790"/>
            <a:ext cx="7219950" cy="285750"/>
          </a:xfrm>
          <a:prstGeom prst="rect">
            <a:avLst/>
          </a:prstGeom>
        </p:spPr>
        <p:txBody>
          <a:bodyPr lIns="0" tIns="0" rIns="0" bIns="0"/>
          <a:p>
            <a:pPr>
              <a:defRPr sz="1800">
                <a:solidFill>
                  <a:srgbClr val="453D36"/>
                </a:solidFill>
              </a:defRPr>
            </a:pP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纹理规则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: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旧胶片</a:t>
            </a:r>
            <a:r>
              <a:rPr lang="en-US" altLang="zh-CN" sz="1800">
                <a:solidFill>
                  <a:srgbClr val="453D36"/>
                </a:solidFill>
                <a:ea typeface="宋体" panose="02010600030101010101" pitchFamily="2" charset="-122"/>
              </a:rPr>
              <a:t> + </a:t>
            </a:r>
            <a:r>
              <a:rPr lang="zh-CN" altLang="en-US" sz="1800">
                <a:solidFill>
                  <a:srgbClr val="453D36"/>
                </a:solidFill>
                <a:ea typeface="宋体" panose="02010600030101010101" pitchFamily="2" charset="-122"/>
              </a:rPr>
              <a:t>旧数码混合质</a:t>
            </a:r>
            <a:endParaRPr lang="en-US" altLang="zh-CN" sz="1800">
              <a:solidFill>
                <a:srgbClr val="453D36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121212"/>
          </a:solidFill>
        </p:spPr>
        <p:txBody>
          <a:bodyPr/>
          <a:p>
            <a:endParaRPr lang="zh-CN" altLang="en-US"/>
          </a:p>
        </p:txBody>
      </p:sp>
      <p:sp>
        <p:nvSpPr>
          <p:cNvPr id="3" name="圆角矩形 2"/>
          <p:cNvSpPr>
            <a:spLocks noGrp="1"/>
          </p:cNvSpPr>
          <p:nvPr/>
        </p:nvSpPr>
        <p:spPr>
          <a:xfrm>
            <a:off x="876300" y="647700"/>
            <a:ext cx="514350" cy="7620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4" name="矩形 3"/>
          <p:cNvSpPr>
            <a:spLocks noGrp="1"/>
          </p:cNvSpPr>
          <p:nvPr/>
        </p:nvSpPr>
        <p:spPr>
          <a:xfrm>
            <a:off x="1562100" y="571500"/>
            <a:ext cx="40005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33BFB0"/>
                </a:solidFill>
              </a:defRPr>
            </a:pPr>
            <a:r>
              <a:rPr sz="1500" b="1">
                <a:solidFill>
                  <a:srgbClr val="33BFB0"/>
                </a:solidFill>
              </a:rPr>
              <a:t>STYLE CARD 01</a:t>
            </a:r>
            <a:endParaRPr sz="1500" b="1">
              <a:solidFill>
                <a:srgbClr val="33BFB0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876300" y="971550"/>
            <a:ext cx="760095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4350" b="1">
                <a:solidFill>
                  <a:srgbClr val="F5F0E6"/>
                </a:solidFill>
              </a:defRPr>
            </a:pPr>
            <a:endParaRPr sz="4350" b="1">
              <a:solidFill>
                <a:srgbClr val="F5F0E6"/>
              </a:solidFill>
            </a:endParaRPr>
          </a:p>
        </p:txBody>
      </p:sp>
      <p:sp>
        <p:nvSpPr>
          <p:cNvPr id="8" name="矩形 7"/>
          <p:cNvSpPr>
            <a:spLocks noGrp="1"/>
          </p:cNvSpPr>
          <p:nvPr/>
        </p:nvSpPr>
        <p:spPr>
          <a:xfrm>
            <a:off x="1181100" y="5600700"/>
            <a:ext cx="7010400" cy="4000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550" b="1">
                <a:solidFill>
                  <a:srgbClr val="F5F0E6"/>
                </a:solidFill>
              </a:defRPr>
            </a:pPr>
            <a:r>
              <a:rPr sz="2550" b="1">
                <a:solidFill>
                  <a:srgbClr val="F5F0E6"/>
                </a:solidFill>
              </a:rPr>
              <a:t>替换为主样张</a:t>
            </a:r>
            <a:endParaRPr sz="2550" b="1">
              <a:solidFill>
                <a:srgbClr val="F5F0E6"/>
              </a:solidFill>
            </a:endParaRPr>
          </a:p>
        </p:txBody>
      </p:sp>
      <p:sp>
        <p:nvSpPr>
          <p:cNvPr id="9" name="矩形 8"/>
          <p:cNvSpPr>
            <a:spLocks noGrp="1"/>
          </p:cNvSpPr>
          <p:nvPr/>
        </p:nvSpPr>
        <p:spPr>
          <a:xfrm>
            <a:off x="1181100" y="6134100"/>
            <a:ext cx="70104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>
                <a:solidFill>
                  <a:srgbClr val="918A80"/>
                </a:solidFill>
              </a:defRPr>
            </a:pPr>
            <a:r>
              <a:rPr sz="1500">
                <a:solidFill>
                  <a:srgbClr val="918A80"/>
                </a:solidFill>
              </a:rPr>
              <a:t>建议放 1 张最典型样张 + 2 张 moodboard 小图</a:t>
            </a:r>
            <a:endParaRPr sz="1500">
              <a:solidFill>
                <a:srgbClr val="918A80"/>
              </a:solidFill>
            </a:endParaRPr>
          </a:p>
        </p:txBody>
      </p:sp>
      <p:sp>
        <p:nvSpPr>
          <p:cNvPr id="10" name="圆角矩形 9"/>
          <p:cNvSpPr>
            <a:spLocks noGrp="1"/>
          </p:cNvSpPr>
          <p:nvPr/>
        </p:nvSpPr>
        <p:spPr>
          <a:xfrm>
            <a:off x="9010650" y="571500"/>
            <a:ext cx="952500" cy="419100"/>
          </a:xfrm>
          <a:prstGeom prst="roundRect">
            <a:avLst>
              <a:gd name="adj" fmla="val 50000"/>
            </a:avLst>
          </a:prstGeom>
          <a:solidFill>
            <a:srgbClr val="E9E1D3"/>
          </a:solidFill>
        </p:spPr>
      </p:sp>
      <p:sp>
        <p:nvSpPr>
          <p:cNvPr id="11" name="矩形 10"/>
          <p:cNvSpPr>
            <a:spLocks noGrp="1"/>
          </p:cNvSpPr>
          <p:nvPr/>
        </p:nvSpPr>
        <p:spPr>
          <a:xfrm>
            <a:off x="9182100" y="647700"/>
            <a:ext cx="609600" cy="2476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r>
              <a:rPr lang="zh-CN" altLang="en-US" sz="1500" b="1">
                <a:solidFill>
                  <a:srgbClr val="121212"/>
                </a:solidFill>
              </a:rPr>
              <a:t>日常</a:t>
            </a:r>
            <a:endParaRPr lang="zh-CN" altLang="en-US" sz="1500" b="1">
              <a:solidFill>
                <a:srgbClr val="121212"/>
              </a:solidFill>
            </a:endParaRPr>
          </a:p>
        </p:txBody>
      </p:sp>
      <p:sp>
        <p:nvSpPr>
          <p:cNvPr id="12" name="圆角矩形 11"/>
          <p:cNvSpPr>
            <a:spLocks noGrp="1"/>
          </p:cNvSpPr>
          <p:nvPr/>
        </p:nvSpPr>
        <p:spPr>
          <a:xfrm>
            <a:off x="10077450" y="571500"/>
            <a:ext cx="952500" cy="41910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13" name="矩形 12"/>
          <p:cNvSpPr>
            <a:spLocks noGrp="1"/>
          </p:cNvSpPr>
          <p:nvPr/>
        </p:nvSpPr>
        <p:spPr>
          <a:xfrm>
            <a:off x="10248900" y="666750"/>
            <a:ext cx="6096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r>
              <a:rPr lang="zh-CN" altLang="en-US" sz="1500" b="1">
                <a:solidFill>
                  <a:srgbClr val="121212"/>
                </a:solidFill>
              </a:rPr>
              <a:t>穿搭</a:t>
            </a:r>
            <a:endParaRPr lang="zh-CN" altLang="en-US" sz="1500" b="1">
              <a:solidFill>
                <a:srgbClr val="121212"/>
              </a:solidFill>
            </a:endParaRPr>
          </a:p>
        </p:txBody>
      </p:sp>
      <p:sp>
        <p:nvSpPr>
          <p:cNvPr id="14" name="圆角矩形 13"/>
          <p:cNvSpPr>
            <a:spLocks noGrp="1"/>
          </p:cNvSpPr>
          <p:nvPr/>
        </p:nvSpPr>
        <p:spPr>
          <a:xfrm>
            <a:off x="11144250" y="571500"/>
            <a:ext cx="952500" cy="41910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15" name="矩形 14"/>
          <p:cNvSpPr>
            <a:spLocks noGrp="1"/>
          </p:cNvSpPr>
          <p:nvPr/>
        </p:nvSpPr>
        <p:spPr>
          <a:xfrm>
            <a:off x="11315700" y="666750"/>
            <a:ext cx="6096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r>
              <a:rPr lang="zh-CN" altLang="en-US" sz="1500" b="1">
                <a:solidFill>
                  <a:srgbClr val="121212"/>
                </a:solidFill>
              </a:rPr>
              <a:t>自拍</a:t>
            </a:r>
            <a:endParaRPr lang="zh-CN" altLang="en-US" sz="1500" b="1">
              <a:solidFill>
                <a:srgbClr val="121212"/>
              </a:solidFill>
            </a:endParaRPr>
          </a:p>
        </p:txBody>
      </p:sp>
      <p:sp>
        <p:nvSpPr>
          <p:cNvPr id="16" name="圆角矩形 15"/>
          <p:cNvSpPr>
            <a:spLocks noGrp="1"/>
          </p:cNvSpPr>
          <p:nvPr/>
        </p:nvSpPr>
        <p:spPr>
          <a:xfrm>
            <a:off x="12211050" y="571500"/>
            <a:ext cx="1238250" cy="41910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17" name="矩形 16"/>
          <p:cNvSpPr>
            <a:spLocks noGrp="1"/>
          </p:cNvSpPr>
          <p:nvPr/>
        </p:nvSpPr>
        <p:spPr>
          <a:xfrm>
            <a:off x="12382500" y="666750"/>
            <a:ext cx="9144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121212"/>
                </a:solidFill>
              </a:defRPr>
            </a:pPr>
            <a:r>
              <a:rPr lang="zh-CN" altLang="en-US" sz="1500" b="1">
                <a:solidFill>
                  <a:srgbClr val="121212"/>
                </a:solidFill>
              </a:rPr>
              <a:t>随手拍</a:t>
            </a:r>
            <a:endParaRPr lang="zh-CN" altLang="en-US" sz="1500" b="1">
              <a:solidFill>
                <a:srgbClr val="121212"/>
              </a:solidFill>
            </a:endParaRPr>
          </a:p>
        </p:txBody>
      </p:sp>
      <p:sp>
        <p:nvSpPr>
          <p:cNvPr id="18" name="圆角矩形 17"/>
          <p:cNvSpPr>
            <a:spLocks noGrp="1"/>
          </p:cNvSpPr>
          <p:nvPr/>
        </p:nvSpPr>
        <p:spPr>
          <a:xfrm>
            <a:off x="9010650" y="1200150"/>
            <a:ext cx="8401050" cy="914400"/>
          </a:xfrm>
          <a:prstGeom prst="roundRect">
            <a:avLst>
              <a:gd name="adj" fmla="val 8333"/>
            </a:avLst>
          </a:prstGeom>
          <a:solidFill>
            <a:srgbClr val="252421"/>
          </a:solidFill>
        </p:spPr>
      </p:sp>
      <p:sp>
        <p:nvSpPr>
          <p:cNvPr id="19" name="矩形 18"/>
          <p:cNvSpPr>
            <a:spLocks noGrp="1"/>
          </p:cNvSpPr>
          <p:nvPr/>
        </p:nvSpPr>
        <p:spPr>
          <a:xfrm>
            <a:off x="9277350" y="1390650"/>
            <a:ext cx="78676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33BFB0"/>
                </a:solidFill>
              </a:defRPr>
            </a:pPr>
            <a:r>
              <a:rPr sz="1350" b="1">
                <a:solidFill>
                  <a:srgbClr val="33BFB0"/>
                </a:solidFill>
              </a:rPr>
              <a:t>适用场景</a:t>
            </a:r>
            <a:endParaRPr sz="1350" b="1">
              <a:solidFill>
                <a:srgbClr val="33BFB0"/>
              </a:solidFill>
            </a:endParaRPr>
          </a:p>
        </p:txBody>
      </p:sp>
      <p:sp>
        <p:nvSpPr>
          <p:cNvPr id="20" name="矩形 19"/>
          <p:cNvSpPr>
            <a:spLocks noGrp="1"/>
          </p:cNvSpPr>
          <p:nvPr/>
        </p:nvSpPr>
        <p:spPr>
          <a:xfrm>
            <a:off x="9182100" y="1706880"/>
            <a:ext cx="8672195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lang="zh-CN" altLang="en-US" sz="1800">
                <a:solidFill>
                  <a:srgbClr val="F5F0E6"/>
                </a:solidFill>
              </a:rPr>
              <a:t>小红书穿搭、</a:t>
            </a:r>
            <a:r>
              <a:rPr lang="en-US" altLang="zh-CN" sz="1800">
                <a:solidFill>
                  <a:srgbClr val="F5F0E6"/>
                </a:solidFill>
              </a:rPr>
              <a:t>Ins</a:t>
            </a:r>
            <a:r>
              <a:rPr lang="zh-CN" altLang="en-US" sz="1800">
                <a:solidFill>
                  <a:srgbClr val="F5F0E6"/>
                </a:solidFill>
                <a:ea typeface="宋体" panose="02010600030101010101" pitchFamily="2" charset="-122"/>
              </a:rPr>
              <a:t>风</a:t>
            </a:r>
            <a:r>
              <a:rPr lang="en-US" altLang="zh-CN" sz="1800">
                <a:solidFill>
                  <a:srgbClr val="F5F0E6"/>
                </a:solidFill>
              </a:rPr>
              <a:t> OOTD</a:t>
            </a:r>
            <a:r>
              <a:rPr lang="zh-CN" altLang="en-US" sz="1800">
                <a:solidFill>
                  <a:srgbClr val="F5F0E6"/>
                </a:solidFill>
              </a:rPr>
              <a:t>、探店打卡、头像自拍、日常生活记录、年轻女性穿搭内容</a:t>
            </a:r>
            <a:r>
              <a:rPr lang="en-US" altLang="zh-CN" sz="1800">
                <a:solidFill>
                  <a:srgbClr val="F5F0E6"/>
                </a:solidFill>
              </a:rPr>
              <a:t> </a:t>
            </a:r>
            <a:endParaRPr lang="zh-CN" altLang="en-US" sz="1800">
              <a:solidFill>
                <a:srgbClr val="F5F0E6"/>
              </a:solidFill>
            </a:endParaRPr>
          </a:p>
        </p:txBody>
      </p:sp>
      <p:sp>
        <p:nvSpPr>
          <p:cNvPr id="21" name="圆角矩形 20"/>
          <p:cNvSpPr>
            <a:spLocks noGrp="1"/>
          </p:cNvSpPr>
          <p:nvPr/>
        </p:nvSpPr>
        <p:spPr>
          <a:xfrm>
            <a:off x="9010650" y="2324100"/>
            <a:ext cx="4095750" cy="3590925"/>
          </a:xfrm>
          <a:prstGeom prst="roundRect">
            <a:avLst>
              <a:gd name="adj" fmla="val 2122"/>
            </a:avLst>
          </a:prstGeom>
          <a:solidFill>
            <a:srgbClr val="252421"/>
          </a:solidFill>
        </p:spPr>
      </p:sp>
      <p:sp>
        <p:nvSpPr>
          <p:cNvPr id="22" name="矩形 21"/>
          <p:cNvSpPr>
            <a:spLocks noGrp="1"/>
          </p:cNvSpPr>
          <p:nvPr/>
        </p:nvSpPr>
        <p:spPr>
          <a:xfrm>
            <a:off x="9258300" y="2571750"/>
            <a:ext cx="36004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33BFB0"/>
                </a:solidFill>
              </a:defRPr>
            </a:pPr>
            <a:r>
              <a:rPr sz="1350" b="1">
                <a:solidFill>
                  <a:srgbClr val="33BFB0"/>
                </a:solidFill>
              </a:rPr>
              <a:t>色彩</a:t>
            </a:r>
            <a:endParaRPr sz="1350" b="1">
              <a:solidFill>
                <a:srgbClr val="33BFB0"/>
              </a:solidFill>
            </a:endParaRPr>
          </a:p>
        </p:txBody>
      </p:sp>
      <p:sp>
        <p:nvSpPr>
          <p:cNvPr id="23" name="矩形 22"/>
          <p:cNvSpPr>
            <a:spLocks noGrp="1"/>
          </p:cNvSpPr>
          <p:nvPr/>
        </p:nvSpPr>
        <p:spPr>
          <a:xfrm>
            <a:off x="9258300" y="2876550"/>
            <a:ext cx="360045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lang="zh-CN" altLang="en-US" sz="1875">
                <a:solidFill>
                  <a:srgbClr val="F5F0E6"/>
                </a:solidFill>
              </a:rPr>
              <a:t>低饱和冷灰</a:t>
            </a:r>
            <a:r>
              <a:rPr lang="en-US" altLang="zh-CN" sz="1875">
                <a:solidFill>
                  <a:srgbClr val="F5F0E6"/>
                </a:solidFill>
              </a:rPr>
              <a:t> </a:t>
            </a:r>
            <a:r>
              <a:rPr lang="zh-CN" altLang="en-US" sz="1875">
                <a:solidFill>
                  <a:srgbClr val="F5F0E6"/>
                </a:solidFill>
                <a:ea typeface="宋体" panose="02010600030101010101" pitchFamily="2" charset="-122"/>
              </a:rPr>
              <a:t>，脸部</a:t>
            </a:r>
            <a:r>
              <a:rPr lang="zh-CN" altLang="en-US" sz="1875">
                <a:solidFill>
                  <a:srgbClr val="F5F0E6"/>
                </a:solidFill>
              </a:rPr>
              <a:t>暖光，</a:t>
            </a:r>
            <a:r>
              <a:rPr lang="en-US" altLang="zh-CN" sz="1875">
                <a:solidFill>
                  <a:srgbClr val="F5F0E6"/>
                </a:solidFill>
              </a:rPr>
              <a:t> </a:t>
            </a:r>
            <a:endParaRPr lang="en-US" altLang="zh-CN" sz="1875">
              <a:solidFill>
                <a:srgbClr val="F5F0E6"/>
              </a:solidFill>
            </a:endParaRPr>
          </a:p>
        </p:txBody>
      </p:sp>
      <p:sp>
        <p:nvSpPr>
          <p:cNvPr id="24" name="圆角矩形 23"/>
          <p:cNvSpPr>
            <a:spLocks noGrp="1"/>
          </p:cNvSpPr>
          <p:nvPr/>
        </p:nvSpPr>
        <p:spPr>
          <a:xfrm>
            <a:off x="13315950" y="2324100"/>
            <a:ext cx="4095750" cy="3590925"/>
          </a:xfrm>
          <a:prstGeom prst="roundRect">
            <a:avLst>
              <a:gd name="adj" fmla="val 2122"/>
            </a:avLst>
          </a:prstGeom>
          <a:solidFill>
            <a:srgbClr val="252421"/>
          </a:solidFill>
        </p:spPr>
      </p:sp>
      <p:sp>
        <p:nvSpPr>
          <p:cNvPr id="25" name="矩形 24"/>
          <p:cNvSpPr>
            <a:spLocks noGrp="1"/>
          </p:cNvSpPr>
          <p:nvPr/>
        </p:nvSpPr>
        <p:spPr>
          <a:xfrm>
            <a:off x="13563600" y="2571750"/>
            <a:ext cx="36004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C6D86A"/>
                </a:solidFill>
              </a:defRPr>
            </a:pPr>
            <a:r>
              <a:rPr sz="1350" b="1">
                <a:solidFill>
                  <a:srgbClr val="C6D86A"/>
                </a:solidFill>
              </a:rPr>
              <a:t>光影</a:t>
            </a:r>
            <a:endParaRPr sz="1350" b="1">
              <a:solidFill>
                <a:srgbClr val="C6D86A"/>
              </a:solidFill>
            </a:endParaRPr>
          </a:p>
        </p:txBody>
      </p:sp>
      <p:sp>
        <p:nvSpPr>
          <p:cNvPr id="26" name="矩形 25"/>
          <p:cNvSpPr>
            <a:spLocks noGrp="1"/>
          </p:cNvSpPr>
          <p:nvPr/>
        </p:nvSpPr>
        <p:spPr>
          <a:xfrm>
            <a:off x="13563600" y="2876550"/>
            <a:ext cx="360045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lang="zh-CN" sz="1875">
                <a:solidFill>
                  <a:srgbClr val="F5F0E6"/>
                </a:solidFill>
                <a:ea typeface="宋体" panose="02010600030101010101" pitchFamily="2" charset="-122"/>
              </a:rPr>
              <a:t>自然光柔光，</a:t>
            </a:r>
            <a:r>
              <a:rPr lang="zh-CN" altLang="en-US" sz="1875">
                <a:solidFill>
                  <a:srgbClr val="F5F0E6"/>
                </a:solidFill>
                <a:ea typeface="宋体" panose="02010600030101010101" pitchFamily="2" charset="-122"/>
              </a:rPr>
              <a:t>自然漫射光</a:t>
            </a:r>
            <a:endParaRPr lang="zh-CN" altLang="en-US" sz="1875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27" name="圆角矩形 26"/>
          <p:cNvSpPr>
            <a:spLocks noGrp="1"/>
          </p:cNvSpPr>
          <p:nvPr/>
        </p:nvSpPr>
        <p:spPr>
          <a:xfrm>
            <a:off x="9010650" y="6124575"/>
            <a:ext cx="4095750" cy="3590925"/>
          </a:xfrm>
          <a:prstGeom prst="roundRect">
            <a:avLst>
              <a:gd name="adj" fmla="val 2122"/>
            </a:avLst>
          </a:prstGeom>
          <a:solidFill>
            <a:srgbClr val="252421"/>
          </a:solidFill>
        </p:spPr>
      </p:sp>
      <p:sp>
        <p:nvSpPr>
          <p:cNvPr id="28" name="矩形 27"/>
          <p:cNvSpPr>
            <a:spLocks noGrp="1"/>
          </p:cNvSpPr>
          <p:nvPr/>
        </p:nvSpPr>
        <p:spPr>
          <a:xfrm>
            <a:off x="9258300" y="6381750"/>
            <a:ext cx="36004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E9B44C"/>
                </a:solidFill>
              </a:defRPr>
            </a:pPr>
            <a:r>
              <a:rPr sz="1350" b="1">
                <a:solidFill>
                  <a:srgbClr val="E9B44C"/>
                </a:solidFill>
              </a:rPr>
              <a:t>构图</a:t>
            </a:r>
            <a:endParaRPr sz="1350" b="1">
              <a:solidFill>
                <a:srgbClr val="E9B44C"/>
              </a:solidFill>
            </a:endParaRPr>
          </a:p>
        </p:txBody>
      </p:sp>
      <p:sp>
        <p:nvSpPr>
          <p:cNvPr id="29" name="矩形 28"/>
          <p:cNvSpPr>
            <a:spLocks noGrp="1"/>
          </p:cNvSpPr>
          <p:nvPr/>
        </p:nvSpPr>
        <p:spPr>
          <a:xfrm>
            <a:off x="9258300" y="6667500"/>
            <a:ext cx="360045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lang="zh-CN" sz="1875">
                <a:solidFill>
                  <a:srgbClr val="F5F0E6"/>
                </a:solidFill>
                <a:ea typeface="宋体" panose="02010600030101010101" pitchFamily="2" charset="-122"/>
              </a:rPr>
              <a:t>全身</a:t>
            </a:r>
            <a:r>
              <a:rPr lang="en-US" altLang="zh-CN" sz="1875">
                <a:solidFill>
                  <a:srgbClr val="F5F0E6"/>
                </a:solidFill>
                <a:ea typeface="宋体" panose="02010600030101010101" pitchFamily="2" charset="-122"/>
              </a:rPr>
              <a:t>/</a:t>
            </a:r>
            <a:r>
              <a:rPr lang="zh-CN" altLang="en-US" sz="1875">
                <a:solidFill>
                  <a:srgbClr val="F5F0E6"/>
                </a:solidFill>
                <a:ea typeface="宋体" panose="02010600030101010101" pitchFamily="2" charset="-122"/>
              </a:rPr>
              <a:t>俯拍，突出妆造细节和整体穿搭细节</a:t>
            </a:r>
            <a:endParaRPr lang="zh-CN" altLang="en-US" sz="1875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30" name="圆角矩形 29"/>
          <p:cNvSpPr>
            <a:spLocks noGrp="1"/>
          </p:cNvSpPr>
          <p:nvPr/>
        </p:nvSpPr>
        <p:spPr>
          <a:xfrm>
            <a:off x="13315950" y="6124575"/>
            <a:ext cx="4095750" cy="3590925"/>
          </a:xfrm>
          <a:prstGeom prst="roundRect">
            <a:avLst>
              <a:gd name="adj" fmla="val 2122"/>
            </a:avLst>
          </a:prstGeom>
          <a:solidFill>
            <a:srgbClr val="252421"/>
          </a:solidFill>
        </p:spPr>
      </p:sp>
      <p:sp>
        <p:nvSpPr>
          <p:cNvPr id="31" name="矩形 30"/>
          <p:cNvSpPr>
            <a:spLocks noGrp="1"/>
          </p:cNvSpPr>
          <p:nvPr/>
        </p:nvSpPr>
        <p:spPr>
          <a:xfrm>
            <a:off x="13563600" y="6381750"/>
            <a:ext cx="3600450" cy="2095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350" b="1">
                <a:solidFill>
                  <a:srgbClr val="A88CFF"/>
                </a:solidFill>
              </a:defRPr>
            </a:pPr>
            <a:r>
              <a:rPr sz="1350" b="1">
                <a:solidFill>
                  <a:srgbClr val="A88CFF"/>
                </a:solidFill>
              </a:rPr>
              <a:t>质感</a:t>
            </a:r>
            <a:endParaRPr sz="1350" b="1">
              <a:solidFill>
                <a:srgbClr val="A88CFF"/>
              </a:solidFill>
            </a:endParaRPr>
          </a:p>
        </p:txBody>
      </p:sp>
      <p:sp>
        <p:nvSpPr>
          <p:cNvPr id="32" name="矩形 31"/>
          <p:cNvSpPr>
            <a:spLocks noGrp="1"/>
          </p:cNvSpPr>
          <p:nvPr/>
        </p:nvSpPr>
        <p:spPr>
          <a:xfrm>
            <a:off x="13563600" y="6667500"/>
            <a:ext cx="360045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F5F0E6"/>
                </a:solidFill>
              </a:defRPr>
            </a:pPr>
            <a:r>
              <a:rPr lang="zh-CN" altLang="en-US" sz="1875">
                <a:solidFill>
                  <a:srgbClr val="F5F0E6"/>
                </a:solidFill>
              </a:rPr>
              <a:t>锐度高，画面真实度高，轻度磨皮，轻微广角畸变</a:t>
            </a:r>
            <a:endParaRPr lang="zh-CN" altLang="en-US" sz="1875">
              <a:solidFill>
                <a:srgbClr val="F5F0E6"/>
              </a:solidFill>
            </a:endParaRPr>
          </a:p>
        </p:txBody>
      </p:sp>
      <p:pic>
        <p:nvPicPr>
          <p:cNvPr id="34" name="图片 33" descr="ins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0" y="2057400"/>
            <a:ext cx="6127750" cy="7658100"/>
          </a:xfrm>
          <a:prstGeom prst="rect">
            <a:avLst/>
          </a:prstGeom>
        </p:spPr>
      </p:pic>
      <p:sp>
        <p:nvSpPr>
          <p:cNvPr id="35" name="矩形 34"/>
          <p:cNvSpPr>
            <a:spLocks noGrp="1"/>
          </p:cNvSpPr>
          <p:nvPr/>
        </p:nvSpPr>
        <p:spPr>
          <a:xfrm>
            <a:off x="876300" y="1028700"/>
            <a:ext cx="7600950" cy="666750"/>
          </a:xfrm>
          <a:prstGeom prst="rect">
            <a:avLst/>
          </a:prstGeom>
        </p:spPr>
        <p:txBody>
          <a:bodyPr lIns="0" tIns="0" rIns="0" bIns="0"/>
          <a:p>
            <a:pPr>
              <a:defRPr sz="2250" b="1">
                <a:solidFill>
                  <a:srgbClr val="121212"/>
                </a:solidFill>
              </a:defRPr>
            </a:pPr>
            <a:r>
              <a:rPr lang="zh-CN" sz="4350">
                <a:solidFill>
                  <a:srgbClr val="FFC000"/>
                </a:solidFill>
                <a:ea typeface="宋体" panose="02010600030101010101" pitchFamily="2" charset="-122"/>
                <a:sym typeface="+mn-ea"/>
              </a:rPr>
              <a:t>日常打卡</a:t>
            </a:r>
            <a:r>
              <a:rPr lang="en-US" altLang="zh-CN" sz="4350">
                <a:solidFill>
                  <a:srgbClr val="FFC000"/>
                </a:solidFill>
                <a:ea typeface="宋体" panose="02010600030101010101" pitchFamily="2" charset="-122"/>
                <a:sym typeface="+mn-ea"/>
              </a:rPr>
              <a:t>ins</a:t>
            </a:r>
            <a:r>
              <a:rPr lang="zh-CN" altLang="en-US" sz="4350">
                <a:solidFill>
                  <a:srgbClr val="FFC000"/>
                </a:solidFill>
                <a:ea typeface="宋体" panose="02010600030101010101" pitchFamily="2" charset="-122"/>
                <a:sym typeface="+mn-ea"/>
              </a:rPr>
              <a:t>风</a:t>
            </a:r>
            <a:endParaRPr lang="zh-CN" altLang="en-US" sz="4350" b="1">
              <a:solidFill>
                <a:srgbClr val="FFC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36" name="圆角矩形 35"/>
          <p:cNvSpPr>
            <a:spLocks noGrp="1"/>
          </p:cNvSpPr>
          <p:nvPr/>
        </p:nvSpPr>
        <p:spPr>
          <a:xfrm>
            <a:off x="13582650" y="571500"/>
            <a:ext cx="1238250" cy="4191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</p:sp>
      <p:sp>
        <p:nvSpPr>
          <p:cNvPr id="37" name="矩形 36"/>
          <p:cNvSpPr>
            <a:spLocks noGrp="1"/>
          </p:cNvSpPr>
          <p:nvPr/>
        </p:nvSpPr>
        <p:spPr>
          <a:xfrm>
            <a:off x="13735050" y="647700"/>
            <a:ext cx="914400" cy="228600"/>
          </a:xfrm>
          <a:prstGeom prst="rect">
            <a:avLst/>
          </a:prstGeom>
        </p:spPr>
        <p:txBody>
          <a:bodyPr lIns="0" tIns="0" rIns="0" bIns="0"/>
          <a:p>
            <a:pPr>
              <a:defRPr sz="1500" b="1">
                <a:solidFill>
                  <a:srgbClr val="121212"/>
                </a:solidFill>
              </a:defRPr>
            </a:pPr>
            <a:r>
              <a:rPr lang="zh-CN" altLang="en-US" sz="1500" b="1">
                <a:solidFill>
                  <a:srgbClr val="121212"/>
                </a:solidFill>
              </a:rPr>
              <a:t>街头</a:t>
            </a:r>
            <a:endParaRPr lang="zh-CN" altLang="en-US" sz="1500" b="1">
              <a:solidFill>
                <a:srgbClr val="12121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5F0E6"/>
          </a:solidFill>
        </p:spPr>
      </p:sp>
      <p:sp>
        <p:nvSpPr>
          <p:cNvPr id="3" name="圆角矩形 2"/>
          <p:cNvSpPr>
            <a:spLocks noGrp="1"/>
          </p:cNvSpPr>
          <p:nvPr/>
        </p:nvSpPr>
        <p:spPr>
          <a:xfrm>
            <a:off x="876300" y="647700"/>
            <a:ext cx="514350" cy="7620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4" name="矩形 3"/>
          <p:cNvSpPr>
            <a:spLocks noGrp="1"/>
          </p:cNvSpPr>
          <p:nvPr/>
        </p:nvSpPr>
        <p:spPr>
          <a:xfrm>
            <a:off x="1562100" y="571500"/>
            <a:ext cx="40005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E5483E"/>
                </a:solidFill>
              </a:defRPr>
            </a:pPr>
            <a:r>
              <a:rPr sz="1500" b="1">
                <a:solidFill>
                  <a:srgbClr val="E5483E"/>
                </a:solidFill>
              </a:rPr>
              <a:t>PARAMETERS</a:t>
            </a:r>
            <a:endParaRPr sz="1500" b="1">
              <a:solidFill>
                <a:srgbClr val="E5483E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876300" y="971550"/>
            <a:ext cx="165354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4350" b="1">
                <a:solidFill>
                  <a:srgbClr val="121212"/>
                </a:solidFill>
              </a:defRPr>
            </a:pPr>
            <a:r>
              <a:rPr sz="4350" b="1">
                <a:solidFill>
                  <a:srgbClr val="121212"/>
                </a:solidFill>
              </a:rPr>
              <a:t>相机可执行参数表</a:t>
            </a:r>
            <a:r>
              <a:rPr lang="zh-CN" sz="4350" b="1">
                <a:solidFill>
                  <a:srgbClr val="121212"/>
                </a:solidFill>
                <a:ea typeface="宋体" panose="02010600030101010101" pitchFamily="2" charset="-122"/>
              </a:rPr>
              <a:t>：日常打卡</a:t>
            </a:r>
            <a:r>
              <a:rPr lang="en-US" altLang="zh-CN" sz="4350" b="1">
                <a:solidFill>
                  <a:srgbClr val="121212"/>
                </a:solidFill>
                <a:ea typeface="宋体" panose="02010600030101010101" pitchFamily="2" charset="-122"/>
              </a:rPr>
              <a:t>ins</a:t>
            </a:r>
            <a:r>
              <a:rPr lang="zh-CN" altLang="en-US" sz="4350" b="1">
                <a:solidFill>
                  <a:srgbClr val="121212"/>
                </a:solidFill>
                <a:ea typeface="宋体" panose="02010600030101010101" pitchFamily="2" charset="-122"/>
              </a:rPr>
              <a:t>风</a:t>
            </a:r>
            <a:endParaRPr lang="zh-CN" altLang="en-US" sz="43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7" name="圆角矩形 6"/>
          <p:cNvSpPr>
            <a:spLocks noGrp="1"/>
          </p:cNvSpPr>
          <p:nvPr/>
        </p:nvSpPr>
        <p:spPr>
          <a:xfrm>
            <a:off x="876300" y="24193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8" name="矩形 7"/>
          <p:cNvSpPr>
            <a:spLocks noGrp="1"/>
          </p:cNvSpPr>
          <p:nvPr/>
        </p:nvSpPr>
        <p:spPr>
          <a:xfrm>
            <a:off x="1047750" y="25717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色温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9" name="圆角矩形 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28950" y="24193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10" name="矩形 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200400" y="259080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-3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+3</a:t>
            </a:r>
            <a:r>
              <a:rPr lang="zh-CN" altLang="en-US" sz="1650" b="1">
                <a:solidFill>
                  <a:srgbClr val="F5F0E6"/>
                </a:solidFill>
                <a:ea typeface="宋体" panose="02010600030101010101" pitchFamily="2" charset="-122"/>
              </a:rPr>
              <a:t>，</a:t>
            </a:r>
            <a:endParaRPr lang="zh-CN" altLang="en-US" sz="1650" b="1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11" name="圆角矩形 10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57900" y="25908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12" name="矩形 1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248400" y="26479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保持自然画面颜色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3" name="圆角矩形 12"/>
          <p:cNvSpPr>
            <a:spLocks noGrp="1"/>
          </p:cNvSpPr>
          <p:nvPr/>
        </p:nvSpPr>
        <p:spPr>
          <a:xfrm>
            <a:off x="876300" y="32575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14" name="矩形 13"/>
          <p:cNvSpPr>
            <a:spLocks noGrp="1"/>
          </p:cNvSpPr>
          <p:nvPr/>
        </p:nvSpPr>
        <p:spPr>
          <a:xfrm>
            <a:off x="1047750" y="34099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曝光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15" name="圆角矩形 1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3028950" y="32575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16" name="矩形 15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3200400" y="34099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+0.1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+0.3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17" name="圆角矩形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6057900" y="34290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18" name="矩形 17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6248400" y="34861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sz="1650">
                <a:solidFill>
                  <a:srgbClr val="564D44"/>
                </a:solidFill>
              </a:rPr>
              <a:t>提高明度，但保留面部高光层次。</a:t>
            </a:r>
            <a:endParaRPr sz="1650">
              <a:solidFill>
                <a:srgbClr val="564D44"/>
              </a:solidFill>
            </a:endParaRPr>
          </a:p>
        </p:txBody>
      </p:sp>
      <p:sp>
        <p:nvSpPr>
          <p:cNvPr id="19" name="圆角矩形 18"/>
          <p:cNvSpPr>
            <a:spLocks noGrp="1"/>
          </p:cNvSpPr>
          <p:nvPr/>
        </p:nvSpPr>
        <p:spPr>
          <a:xfrm>
            <a:off x="876300" y="40957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20" name="矩形 19"/>
          <p:cNvSpPr>
            <a:spLocks noGrp="1"/>
          </p:cNvSpPr>
          <p:nvPr/>
        </p:nvSpPr>
        <p:spPr>
          <a:xfrm>
            <a:off x="1047750" y="42481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对比度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21" name="圆角矩形 20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3028950" y="40957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22" name="矩形 21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3200400" y="42481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-3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+5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23" name="圆角矩形 22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6057900" y="42672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24" name="矩形 23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6248400" y="43243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25" name="圆角矩形 24"/>
          <p:cNvSpPr>
            <a:spLocks noGrp="1"/>
          </p:cNvSpPr>
          <p:nvPr/>
        </p:nvSpPr>
        <p:spPr>
          <a:xfrm>
            <a:off x="876300" y="49339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26" name="矩形 25"/>
          <p:cNvSpPr>
            <a:spLocks noGrp="1"/>
          </p:cNvSpPr>
          <p:nvPr/>
        </p:nvSpPr>
        <p:spPr>
          <a:xfrm>
            <a:off x="1047750" y="50863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高光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27" name="圆角矩形 26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3028950" y="49339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28" name="矩形 27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3200400" y="50863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sz="1650" b="1">
                <a:solidFill>
                  <a:srgbClr val="F5F0E6"/>
                </a:solidFill>
              </a:rPr>
              <a:t>-5 </a:t>
            </a:r>
            <a:r>
              <a:rPr lang="zh-CN" altLang="en-US" sz="1650" b="1">
                <a:solidFill>
                  <a:srgbClr val="F5F0E6"/>
                </a:solidFill>
                <a:ea typeface="宋体" panose="02010600030101010101" pitchFamily="2" charset="-122"/>
              </a:rPr>
              <a:t>到</a:t>
            </a:r>
            <a:r>
              <a:rPr lang="en-US" altLang="zh-CN" sz="1650" b="1">
                <a:solidFill>
                  <a:srgbClr val="F5F0E6"/>
                </a:solidFill>
                <a:ea typeface="宋体" panose="02010600030101010101" pitchFamily="2" charset="-122"/>
              </a:rPr>
              <a:t> -15</a:t>
            </a:r>
            <a:endParaRPr lang="en-US" altLang="zh-CN" sz="1650" b="1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29" name="圆角矩形 28"/>
          <p:cNvSpPr>
            <a:spLocks noGrp="1"/>
          </p:cNvSpPr>
          <p:nvPr>
            <p:custDataLst>
              <p:tags r:id="rId15"/>
            </p:custDataLst>
          </p:nvPr>
        </p:nvSpPr>
        <p:spPr>
          <a:xfrm>
            <a:off x="6057900" y="51054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5E9DFF"/>
          </a:solidFill>
        </p:spPr>
      </p:sp>
      <p:sp>
        <p:nvSpPr>
          <p:cNvPr id="30" name="矩形 29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6248400" y="51625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强调光线匀称</a:t>
            </a:r>
            <a:endParaRPr sz="1650">
              <a:solidFill>
                <a:srgbClr val="564D44"/>
              </a:solidFill>
            </a:endParaRPr>
          </a:p>
        </p:txBody>
      </p:sp>
      <p:sp>
        <p:nvSpPr>
          <p:cNvPr id="31" name="圆角矩形 30"/>
          <p:cNvSpPr>
            <a:spLocks noGrp="1"/>
          </p:cNvSpPr>
          <p:nvPr/>
        </p:nvSpPr>
        <p:spPr>
          <a:xfrm>
            <a:off x="876300" y="57721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32" name="矩形 31"/>
          <p:cNvSpPr>
            <a:spLocks noGrp="1"/>
          </p:cNvSpPr>
          <p:nvPr/>
        </p:nvSpPr>
        <p:spPr>
          <a:xfrm>
            <a:off x="1047750" y="59245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阴影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33" name="圆角矩形 32"/>
          <p:cNvSpPr>
            <a:spLocks noGrp="1"/>
          </p:cNvSpPr>
          <p:nvPr>
            <p:custDataLst>
              <p:tags r:id="rId17"/>
            </p:custDataLst>
          </p:nvPr>
        </p:nvSpPr>
        <p:spPr>
          <a:xfrm>
            <a:off x="3028950" y="57721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34" name="矩形 33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3200400" y="594360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+5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+12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35" name="圆角矩形 34"/>
          <p:cNvSpPr>
            <a:spLocks noGrp="1"/>
          </p:cNvSpPr>
          <p:nvPr>
            <p:custDataLst>
              <p:tags r:id="rId19"/>
            </p:custDataLst>
          </p:nvPr>
        </p:nvSpPr>
        <p:spPr>
          <a:xfrm>
            <a:off x="6057900" y="59436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A88CFF"/>
          </a:solidFill>
        </p:spPr>
      </p:sp>
      <p:sp>
        <p:nvSpPr>
          <p:cNvPr id="36" name="矩形 35"/>
          <p:cNvSpPr>
            <a:spLocks noGrp="1"/>
          </p:cNvSpPr>
          <p:nvPr>
            <p:custDataLst>
              <p:tags r:id="rId20"/>
            </p:custDataLst>
          </p:nvPr>
        </p:nvSpPr>
        <p:spPr>
          <a:xfrm>
            <a:off x="6248400" y="60007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强调衣服细节减少对比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37" name="圆角矩形 36"/>
          <p:cNvSpPr>
            <a:spLocks noGrp="1"/>
          </p:cNvSpPr>
          <p:nvPr/>
        </p:nvSpPr>
        <p:spPr>
          <a:xfrm>
            <a:off x="876300" y="66103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38" name="矩形 37"/>
          <p:cNvSpPr>
            <a:spLocks noGrp="1"/>
          </p:cNvSpPr>
          <p:nvPr/>
        </p:nvSpPr>
        <p:spPr>
          <a:xfrm>
            <a:off x="1047750" y="67627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饱和度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39" name="圆角矩形 38"/>
          <p:cNvSpPr>
            <a:spLocks noGrp="1"/>
          </p:cNvSpPr>
          <p:nvPr>
            <p:custDataLst>
              <p:tags r:id="rId21"/>
            </p:custDataLst>
          </p:nvPr>
        </p:nvSpPr>
        <p:spPr>
          <a:xfrm>
            <a:off x="3028950" y="66103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40" name="矩形 39"/>
          <p:cNvSpPr>
            <a:spLocks noGrp="1"/>
          </p:cNvSpPr>
          <p:nvPr>
            <p:custDataLst>
              <p:tags r:id="rId22"/>
            </p:custDataLst>
          </p:nvPr>
        </p:nvSpPr>
        <p:spPr>
          <a:xfrm>
            <a:off x="3200400" y="67627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-5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-10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41" name="圆角矩形 40"/>
          <p:cNvSpPr>
            <a:spLocks noGrp="1"/>
          </p:cNvSpPr>
          <p:nvPr>
            <p:custDataLst>
              <p:tags r:id="rId23"/>
            </p:custDataLst>
          </p:nvPr>
        </p:nvSpPr>
        <p:spPr>
          <a:xfrm>
            <a:off x="6057900" y="67818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42" name="矩形 41"/>
          <p:cNvSpPr>
            <a:spLocks noGrp="1"/>
          </p:cNvSpPr>
          <p:nvPr>
            <p:custDataLst>
              <p:tags r:id="rId24"/>
            </p:custDataLst>
          </p:nvPr>
        </p:nvSpPr>
        <p:spPr>
          <a:xfrm>
            <a:off x="6248400" y="68389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sz="1650">
                <a:solidFill>
                  <a:srgbClr val="564D44"/>
                </a:solidFill>
              </a:rPr>
              <a:t>避免廉价高饱和，保留</a:t>
            </a: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照片</a:t>
            </a:r>
            <a:r>
              <a:rPr sz="1650">
                <a:solidFill>
                  <a:srgbClr val="564D44"/>
                </a:solidFill>
              </a:rPr>
              <a:t>自然</a:t>
            </a:r>
            <a:endParaRPr sz="1650">
              <a:solidFill>
                <a:srgbClr val="564D44"/>
              </a:solidFill>
            </a:endParaRPr>
          </a:p>
        </p:txBody>
      </p:sp>
      <p:sp>
        <p:nvSpPr>
          <p:cNvPr id="43" name="圆角矩形 42"/>
          <p:cNvSpPr>
            <a:spLocks noGrp="1"/>
          </p:cNvSpPr>
          <p:nvPr/>
        </p:nvSpPr>
        <p:spPr>
          <a:xfrm>
            <a:off x="876300" y="74485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44" name="矩形 43"/>
          <p:cNvSpPr>
            <a:spLocks noGrp="1"/>
          </p:cNvSpPr>
          <p:nvPr/>
        </p:nvSpPr>
        <p:spPr>
          <a:xfrm>
            <a:off x="1047750" y="76009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HSL 橙色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45" name="圆角矩形 44"/>
          <p:cNvSpPr>
            <a:spLocks noGrp="1"/>
          </p:cNvSpPr>
          <p:nvPr>
            <p:custDataLst>
              <p:tags r:id="rId25"/>
            </p:custDataLst>
          </p:nvPr>
        </p:nvSpPr>
        <p:spPr>
          <a:xfrm>
            <a:off x="3028950" y="74485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46" name="矩形 45"/>
          <p:cNvSpPr>
            <a:spLocks noGrp="1"/>
          </p:cNvSpPr>
          <p:nvPr>
            <p:custDataLst>
              <p:tags r:id="rId26"/>
            </p:custDataLst>
          </p:nvPr>
        </p:nvSpPr>
        <p:spPr>
          <a:xfrm>
            <a:off x="3200400" y="76009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zh-CN" altLang="en-US" sz="1650" b="1">
                <a:solidFill>
                  <a:srgbClr val="F5F0E6"/>
                </a:solidFill>
              </a:rPr>
              <a:t>明度</a:t>
            </a:r>
            <a:r>
              <a:rPr lang="en-US" altLang="zh-CN" sz="1650" b="1">
                <a:solidFill>
                  <a:srgbClr val="F5F0E6"/>
                </a:solidFill>
              </a:rPr>
              <a:t> +5</a:t>
            </a:r>
            <a:r>
              <a:rPr lang="zh-CN" altLang="en-US" sz="1650" b="1">
                <a:solidFill>
                  <a:srgbClr val="F5F0E6"/>
                </a:solidFill>
              </a:rPr>
              <a:t>，饱和</a:t>
            </a:r>
            <a:r>
              <a:rPr lang="en-US" altLang="zh-CN" sz="1650" b="1">
                <a:solidFill>
                  <a:srgbClr val="F5F0E6"/>
                </a:solidFill>
              </a:rPr>
              <a:t> -3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47" name="圆角矩形 46"/>
          <p:cNvSpPr>
            <a:spLocks noGrp="1"/>
          </p:cNvSpPr>
          <p:nvPr>
            <p:custDataLst>
              <p:tags r:id="rId27"/>
            </p:custDataLst>
          </p:nvPr>
        </p:nvSpPr>
        <p:spPr>
          <a:xfrm>
            <a:off x="6057900" y="76200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48" name="矩形 47"/>
          <p:cNvSpPr>
            <a:spLocks noGrp="1"/>
          </p:cNvSpPr>
          <p:nvPr>
            <p:custDataLst>
              <p:tags r:id="rId28"/>
            </p:custDataLst>
          </p:nvPr>
        </p:nvSpPr>
        <p:spPr>
          <a:xfrm>
            <a:off x="6248400" y="76771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sz="1650">
                <a:solidFill>
                  <a:srgbClr val="564D44"/>
                </a:solidFill>
              </a:rPr>
              <a:t>控制肤色</a:t>
            </a: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，</a:t>
            </a:r>
            <a:r>
              <a:rPr sz="1650">
                <a:solidFill>
                  <a:srgbClr val="564D44"/>
                </a:solidFill>
              </a:rPr>
              <a:t>增强</a:t>
            </a: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清透感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49" name="圆角矩形 48"/>
          <p:cNvSpPr>
            <a:spLocks noGrp="1"/>
          </p:cNvSpPr>
          <p:nvPr/>
        </p:nvSpPr>
        <p:spPr>
          <a:xfrm>
            <a:off x="876300" y="82867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50" name="矩形 49"/>
          <p:cNvSpPr>
            <a:spLocks noGrp="1"/>
          </p:cNvSpPr>
          <p:nvPr/>
        </p:nvSpPr>
        <p:spPr>
          <a:xfrm>
            <a:off x="1047750" y="8439150"/>
            <a:ext cx="165735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锐化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51" name="圆角矩形 50"/>
          <p:cNvSpPr>
            <a:spLocks noGrp="1"/>
          </p:cNvSpPr>
          <p:nvPr>
            <p:custDataLst>
              <p:tags r:id="rId29"/>
            </p:custDataLst>
          </p:nvPr>
        </p:nvSpPr>
        <p:spPr>
          <a:xfrm>
            <a:off x="3028950" y="82867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52" name="矩形 51"/>
          <p:cNvSpPr>
            <a:spLocks noGrp="1"/>
          </p:cNvSpPr>
          <p:nvPr>
            <p:custDataLst>
              <p:tags r:id="rId30"/>
            </p:custDataLst>
          </p:nvPr>
        </p:nvSpPr>
        <p:spPr>
          <a:xfrm>
            <a:off x="3200400" y="8439150"/>
            <a:ext cx="25146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 b="1">
                <a:solidFill>
                  <a:srgbClr val="F5F0E6"/>
                </a:solidFill>
              </a:defRPr>
            </a:pPr>
            <a:r>
              <a:rPr lang="zh-CN" altLang="en-US" sz="1650" b="1">
                <a:solidFill>
                  <a:srgbClr val="F5F0E6"/>
                </a:solidFill>
              </a:rPr>
              <a:t>中等</a:t>
            </a:r>
            <a:endParaRPr lang="zh-CN" altLang="en-US" sz="1650" b="1">
              <a:solidFill>
                <a:srgbClr val="F5F0E6"/>
              </a:solidFill>
            </a:endParaRPr>
          </a:p>
        </p:txBody>
      </p:sp>
      <p:sp>
        <p:nvSpPr>
          <p:cNvPr id="53" name="圆角矩形 52"/>
          <p:cNvSpPr>
            <a:spLocks noGrp="1"/>
          </p:cNvSpPr>
          <p:nvPr>
            <p:custDataLst>
              <p:tags r:id="rId31"/>
            </p:custDataLst>
          </p:nvPr>
        </p:nvSpPr>
        <p:spPr>
          <a:xfrm>
            <a:off x="6057900" y="84582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54" name="矩形 53"/>
          <p:cNvSpPr>
            <a:spLocks noGrp="1"/>
          </p:cNvSpPr>
          <p:nvPr>
            <p:custDataLst>
              <p:tags r:id="rId32"/>
            </p:custDataLst>
          </p:nvPr>
        </p:nvSpPr>
        <p:spPr>
          <a:xfrm>
            <a:off x="6248400" y="8515350"/>
            <a:ext cx="11163300" cy="2667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650">
                <a:solidFill>
                  <a:srgbClr val="564D44"/>
                </a:solidFill>
              </a:defRPr>
            </a:pPr>
            <a:r>
              <a:rPr sz="1650">
                <a:solidFill>
                  <a:srgbClr val="564D44"/>
                </a:solidFill>
              </a:rPr>
              <a:t>五官</a:t>
            </a: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，</a:t>
            </a:r>
            <a:r>
              <a:rPr sz="1650">
                <a:solidFill>
                  <a:srgbClr val="564D44"/>
                </a:solidFill>
              </a:rPr>
              <a:t>发丝</a:t>
            </a: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和环境</a:t>
            </a:r>
            <a:r>
              <a:rPr sz="1650">
                <a:solidFill>
                  <a:srgbClr val="564D44"/>
                </a:solidFill>
              </a:rPr>
              <a:t>保持清晰</a:t>
            </a:r>
            <a:endParaRPr sz="1650">
              <a:solidFill>
                <a:srgbClr val="564D44"/>
              </a:solidFill>
            </a:endParaRPr>
          </a:p>
        </p:txBody>
      </p:sp>
      <p:sp>
        <p:nvSpPr>
          <p:cNvPr id="55" name="圆角矩形 54"/>
          <p:cNvSpPr>
            <a:spLocks noGrp="1"/>
          </p:cNvSpPr>
          <p:nvPr/>
        </p:nvSpPr>
        <p:spPr>
          <a:xfrm>
            <a:off x="9291955" y="24574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56" name="矩形 55"/>
          <p:cNvSpPr>
            <a:spLocks noGrp="1"/>
          </p:cNvSpPr>
          <p:nvPr/>
        </p:nvSpPr>
        <p:spPr>
          <a:xfrm>
            <a:off x="9463405" y="26098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自然</a:t>
            </a:r>
            <a:r>
              <a:rPr sz="1650" b="1">
                <a:solidFill>
                  <a:srgbClr val="121212"/>
                </a:solidFill>
              </a:rPr>
              <a:t>饱和度</a:t>
            </a:r>
            <a:endParaRPr sz="1650" b="1">
              <a:solidFill>
                <a:srgbClr val="121212"/>
              </a:solidFill>
            </a:endParaRPr>
          </a:p>
        </p:txBody>
      </p:sp>
      <p:sp>
        <p:nvSpPr>
          <p:cNvPr id="57" name="圆角矩形 56"/>
          <p:cNvSpPr>
            <a:spLocks noGrp="1"/>
          </p:cNvSpPr>
          <p:nvPr>
            <p:custDataLst>
              <p:tags r:id="rId33"/>
            </p:custDataLst>
          </p:nvPr>
        </p:nvSpPr>
        <p:spPr>
          <a:xfrm>
            <a:off x="11444605" y="24574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58" name="矩形 57"/>
          <p:cNvSpPr>
            <a:spLocks noGrp="1"/>
          </p:cNvSpPr>
          <p:nvPr>
            <p:custDataLst>
              <p:tags r:id="rId34"/>
            </p:custDataLst>
          </p:nvPr>
        </p:nvSpPr>
        <p:spPr>
          <a:xfrm>
            <a:off x="11616055" y="26098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0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+5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59" name="圆角矩形 58"/>
          <p:cNvSpPr>
            <a:spLocks noGrp="1"/>
          </p:cNvSpPr>
          <p:nvPr/>
        </p:nvSpPr>
        <p:spPr>
          <a:xfrm>
            <a:off x="9291955" y="33718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60" name="矩形 59"/>
          <p:cNvSpPr>
            <a:spLocks noGrp="1"/>
          </p:cNvSpPr>
          <p:nvPr/>
        </p:nvSpPr>
        <p:spPr>
          <a:xfrm>
            <a:off x="9463405" y="35242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清晰度</a:t>
            </a:r>
            <a:endParaRPr lang="zh-CN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61" name="圆角矩形 60"/>
          <p:cNvSpPr>
            <a:spLocks noGrp="1"/>
          </p:cNvSpPr>
          <p:nvPr>
            <p:custDataLst>
              <p:tags r:id="rId35"/>
            </p:custDataLst>
          </p:nvPr>
        </p:nvSpPr>
        <p:spPr>
          <a:xfrm>
            <a:off x="11444605" y="33718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62" name="矩形 61"/>
          <p:cNvSpPr>
            <a:spLocks noGrp="1"/>
          </p:cNvSpPr>
          <p:nvPr>
            <p:custDataLst>
              <p:tags r:id="rId36"/>
            </p:custDataLst>
          </p:nvPr>
        </p:nvSpPr>
        <p:spPr>
          <a:xfrm>
            <a:off x="11616055" y="35242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+5 </a:t>
            </a:r>
            <a:r>
              <a:rPr lang="zh-CN" altLang="en-US" sz="1650" b="1">
                <a:solidFill>
                  <a:srgbClr val="F5F0E6"/>
                </a:solidFill>
              </a:rPr>
              <a:t>到</a:t>
            </a:r>
            <a:r>
              <a:rPr lang="en-US" altLang="zh-CN" sz="1650" b="1">
                <a:solidFill>
                  <a:srgbClr val="F5F0E6"/>
                </a:solidFill>
              </a:rPr>
              <a:t> +10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63" name="圆角矩形 62"/>
          <p:cNvSpPr>
            <a:spLocks noGrp="1"/>
          </p:cNvSpPr>
          <p:nvPr/>
        </p:nvSpPr>
        <p:spPr>
          <a:xfrm>
            <a:off x="9291955" y="42100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64" name="矩形 63"/>
          <p:cNvSpPr>
            <a:spLocks noGrp="1"/>
          </p:cNvSpPr>
          <p:nvPr/>
        </p:nvSpPr>
        <p:spPr>
          <a:xfrm>
            <a:off x="9463405" y="43624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颗粒</a:t>
            </a:r>
            <a:endParaRPr lang="zh-CN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65" name="圆角矩形 64"/>
          <p:cNvSpPr>
            <a:spLocks noGrp="1"/>
          </p:cNvSpPr>
          <p:nvPr>
            <p:custDataLst>
              <p:tags r:id="rId37"/>
            </p:custDataLst>
          </p:nvPr>
        </p:nvSpPr>
        <p:spPr>
          <a:xfrm>
            <a:off x="11444605" y="42100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66" name="矩形 65"/>
          <p:cNvSpPr>
            <a:spLocks noGrp="1"/>
          </p:cNvSpPr>
          <p:nvPr>
            <p:custDataLst>
              <p:tags r:id="rId38"/>
            </p:custDataLst>
          </p:nvPr>
        </p:nvSpPr>
        <p:spPr>
          <a:xfrm>
            <a:off x="11616055" y="43624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</a:rPr>
              <a:t>0 </a:t>
            </a:r>
            <a:r>
              <a:rPr lang="zh-CN" altLang="en-US" sz="1650" b="1">
                <a:solidFill>
                  <a:srgbClr val="F5F0E6"/>
                </a:solidFill>
                <a:ea typeface="宋体" panose="02010600030101010101" pitchFamily="2" charset="-122"/>
              </a:rPr>
              <a:t>到</a:t>
            </a:r>
            <a:r>
              <a:rPr lang="en-US" altLang="zh-CN" sz="1650" b="1">
                <a:solidFill>
                  <a:srgbClr val="F5F0E6"/>
                </a:solidFill>
                <a:ea typeface="宋体" panose="02010600030101010101" pitchFamily="2" charset="-122"/>
              </a:rPr>
              <a:t>+5</a:t>
            </a:r>
            <a:endParaRPr lang="en-US" altLang="zh-CN" sz="1650" b="1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70" name="圆角矩形 69"/>
          <p:cNvSpPr>
            <a:spLocks noGrp="1"/>
          </p:cNvSpPr>
          <p:nvPr/>
        </p:nvSpPr>
        <p:spPr>
          <a:xfrm>
            <a:off x="9291955" y="50863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71" name="矩形 70"/>
          <p:cNvSpPr>
            <a:spLocks noGrp="1"/>
          </p:cNvSpPr>
          <p:nvPr/>
        </p:nvSpPr>
        <p:spPr>
          <a:xfrm>
            <a:off x="9463405" y="52387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色调</a:t>
            </a:r>
            <a:endParaRPr lang="zh-CN" sz="1650" b="1">
              <a:solidFill>
                <a:srgbClr val="121212"/>
              </a:solidFill>
              <a:ea typeface="宋体" panose="02010600030101010101" pitchFamily="2" charset="-122"/>
            </a:endParaRPr>
          </a:p>
        </p:txBody>
      </p:sp>
      <p:sp>
        <p:nvSpPr>
          <p:cNvPr id="72" name="圆角矩形 71"/>
          <p:cNvSpPr>
            <a:spLocks noGrp="1"/>
          </p:cNvSpPr>
          <p:nvPr>
            <p:custDataLst>
              <p:tags r:id="rId39"/>
            </p:custDataLst>
          </p:nvPr>
        </p:nvSpPr>
        <p:spPr>
          <a:xfrm>
            <a:off x="11444605" y="50863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73" name="矩形 72"/>
          <p:cNvSpPr>
            <a:spLocks noGrp="1"/>
          </p:cNvSpPr>
          <p:nvPr>
            <p:custDataLst>
              <p:tags r:id="rId40"/>
            </p:custDataLst>
          </p:nvPr>
        </p:nvSpPr>
        <p:spPr>
          <a:xfrm>
            <a:off x="11616055" y="52387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sz="1650" b="1">
                <a:solidFill>
                  <a:srgbClr val="F5F0E6"/>
                </a:solidFill>
              </a:rPr>
              <a:t>-3 </a:t>
            </a:r>
            <a:r>
              <a:rPr lang="zh-CN" altLang="en-US" sz="1650" b="1">
                <a:solidFill>
                  <a:srgbClr val="F5F0E6"/>
                </a:solidFill>
                <a:ea typeface="宋体" panose="02010600030101010101" pitchFamily="2" charset="-122"/>
              </a:rPr>
              <a:t>到</a:t>
            </a:r>
            <a:r>
              <a:rPr lang="en-US" altLang="zh-CN" sz="1650" b="1">
                <a:solidFill>
                  <a:srgbClr val="F5F0E6"/>
                </a:solidFill>
                <a:ea typeface="宋体" panose="02010600030101010101" pitchFamily="2" charset="-122"/>
              </a:rPr>
              <a:t> +3</a:t>
            </a:r>
            <a:endParaRPr lang="en-US" altLang="zh-CN" sz="1650" b="1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78" name="圆角矩形 77"/>
          <p:cNvSpPr>
            <a:spLocks noGrp="1"/>
          </p:cNvSpPr>
          <p:nvPr/>
        </p:nvSpPr>
        <p:spPr>
          <a:xfrm>
            <a:off x="9291955" y="59245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79" name="矩形 78"/>
          <p:cNvSpPr>
            <a:spLocks noGrp="1"/>
          </p:cNvSpPr>
          <p:nvPr/>
        </p:nvSpPr>
        <p:spPr>
          <a:xfrm>
            <a:off x="9463405" y="60769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HSL </a:t>
            </a:r>
            <a:r>
              <a:rPr lang="zh-CN" altLang="en-US" sz="1650" b="1">
                <a:solidFill>
                  <a:srgbClr val="121212"/>
                </a:solidFill>
              </a:rPr>
              <a:t>蓝色</a:t>
            </a:r>
            <a:endParaRPr lang="zh-CN" altLang="en-US" sz="1650" b="1">
              <a:solidFill>
                <a:srgbClr val="121212"/>
              </a:solidFill>
            </a:endParaRPr>
          </a:p>
        </p:txBody>
      </p:sp>
      <p:sp>
        <p:nvSpPr>
          <p:cNvPr id="80" name="圆角矩形 79"/>
          <p:cNvSpPr>
            <a:spLocks noGrp="1"/>
          </p:cNvSpPr>
          <p:nvPr>
            <p:custDataLst>
              <p:tags r:id="rId41"/>
            </p:custDataLst>
          </p:nvPr>
        </p:nvSpPr>
        <p:spPr>
          <a:xfrm>
            <a:off x="11444605" y="59245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81" name="矩形 80"/>
          <p:cNvSpPr>
            <a:spLocks noGrp="1"/>
          </p:cNvSpPr>
          <p:nvPr>
            <p:custDataLst>
              <p:tags r:id="rId42"/>
            </p:custDataLst>
          </p:nvPr>
        </p:nvSpPr>
        <p:spPr>
          <a:xfrm>
            <a:off x="11616055" y="60769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zh-CN" altLang="en-US" sz="1650" b="1">
                <a:solidFill>
                  <a:srgbClr val="F5F0E6"/>
                </a:solidFill>
              </a:rPr>
              <a:t>饱和</a:t>
            </a:r>
            <a:r>
              <a:rPr lang="en-US" altLang="zh-CN" sz="1650" b="1">
                <a:solidFill>
                  <a:srgbClr val="F5F0E6"/>
                </a:solidFill>
              </a:rPr>
              <a:t> +5</a:t>
            </a:r>
            <a:r>
              <a:rPr lang="zh-CN" altLang="en-US" sz="1650" b="1">
                <a:solidFill>
                  <a:srgbClr val="F5F0E6"/>
                </a:solidFill>
              </a:rPr>
              <a:t>，明度</a:t>
            </a:r>
            <a:r>
              <a:rPr lang="en-US" altLang="zh-CN" sz="1650" b="1">
                <a:solidFill>
                  <a:srgbClr val="F5F0E6"/>
                </a:solidFill>
              </a:rPr>
              <a:t> -5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82" name="圆角矩形 81"/>
          <p:cNvSpPr>
            <a:spLocks noGrp="1"/>
          </p:cNvSpPr>
          <p:nvPr/>
        </p:nvSpPr>
        <p:spPr>
          <a:xfrm>
            <a:off x="9291955" y="67246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83" name="矩形 82"/>
          <p:cNvSpPr>
            <a:spLocks noGrp="1"/>
          </p:cNvSpPr>
          <p:nvPr/>
        </p:nvSpPr>
        <p:spPr>
          <a:xfrm>
            <a:off x="9418955" y="68770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HSL </a:t>
            </a:r>
            <a:r>
              <a:rPr lang="zh-CN" altLang="en-US" sz="1650" b="1">
                <a:solidFill>
                  <a:srgbClr val="121212"/>
                </a:solidFill>
              </a:rPr>
              <a:t>黄色</a:t>
            </a:r>
            <a:endParaRPr lang="zh-CN" altLang="en-US" sz="1650" b="1">
              <a:solidFill>
                <a:srgbClr val="121212"/>
              </a:solidFill>
            </a:endParaRPr>
          </a:p>
        </p:txBody>
      </p:sp>
      <p:sp>
        <p:nvSpPr>
          <p:cNvPr id="84" name="圆角矩形 83"/>
          <p:cNvSpPr>
            <a:spLocks noGrp="1"/>
          </p:cNvSpPr>
          <p:nvPr>
            <p:custDataLst>
              <p:tags r:id="rId43"/>
            </p:custDataLst>
          </p:nvPr>
        </p:nvSpPr>
        <p:spPr>
          <a:xfrm>
            <a:off x="11444605" y="67246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</p:sp>
      <p:sp>
        <p:nvSpPr>
          <p:cNvPr id="85" name="矩形 84"/>
          <p:cNvSpPr>
            <a:spLocks noGrp="1"/>
          </p:cNvSpPr>
          <p:nvPr>
            <p:custDataLst>
              <p:tags r:id="rId44"/>
            </p:custDataLst>
          </p:nvPr>
        </p:nvSpPr>
        <p:spPr>
          <a:xfrm>
            <a:off x="11571605" y="68770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zh-CN" altLang="en-US" sz="1650" b="1">
                <a:solidFill>
                  <a:srgbClr val="F5F0E6"/>
                </a:solidFill>
              </a:rPr>
              <a:t>饱和</a:t>
            </a:r>
            <a:r>
              <a:rPr lang="en-US" altLang="zh-CN" sz="1650" b="1">
                <a:solidFill>
                  <a:srgbClr val="F5F0E6"/>
                </a:solidFill>
              </a:rPr>
              <a:t> -5</a:t>
            </a:r>
            <a:endParaRPr lang="en-US" altLang="zh-CN" sz="1650" b="1">
              <a:solidFill>
                <a:srgbClr val="F5F0E6"/>
              </a:solidFill>
            </a:endParaRPr>
          </a:p>
        </p:txBody>
      </p:sp>
      <p:sp>
        <p:nvSpPr>
          <p:cNvPr id="91" name="矩形 90"/>
          <p:cNvSpPr>
            <a:spLocks noGrp="1"/>
          </p:cNvSpPr>
          <p:nvPr>
            <p:custDataLst>
              <p:tags r:id="rId45"/>
            </p:custDataLst>
          </p:nvPr>
        </p:nvSpPr>
        <p:spPr>
          <a:xfrm>
            <a:off x="6248400" y="43243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endParaRPr sz="1650">
              <a:solidFill>
                <a:srgbClr val="564D44"/>
              </a:solidFill>
            </a:endParaRPr>
          </a:p>
        </p:txBody>
      </p:sp>
      <p:sp>
        <p:nvSpPr>
          <p:cNvPr id="92" name="矩形 91"/>
          <p:cNvSpPr>
            <a:spLocks noGrp="1"/>
          </p:cNvSpPr>
          <p:nvPr>
            <p:custDataLst>
              <p:tags r:id="rId46"/>
            </p:custDataLst>
          </p:nvPr>
        </p:nvSpPr>
        <p:spPr>
          <a:xfrm>
            <a:off x="6248400" y="43243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endParaRPr sz="1650">
              <a:solidFill>
                <a:srgbClr val="564D44"/>
              </a:solidFill>
            </a:endParaRPr>
          </a:p>
        </p:txBody>
      </p:sp>
      <p:sp>
        <p:nvSpPr>
          <p:cNvPr id="93" name="矩形 92"/>
          <p:cNvSpPr>
            <a:spLocks noGrp="1"/>
          </p:cNvSpPr>
          <p:nvPr>
            <p:custDataLst>
              <p:tags r:id="rId47"/>
            </p:custDataLst>
          </p:nvPr>
        </p:nvSpPr>
        <p:spPr>
          <a:xfrm>
            <a:off x="6248400" y="43243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保持自然手机拍摄效果</a:t>
            </a:r>
            <a:endParaRPr sz="1650">
              <a:solidFill>
                <a:srgbClr val="564D44"/>
              </a:solidFill>
            </a:endParaRPr>
          </a:p>
        </p:txBody>
      </p:sp>
      <p:sp>
        <p:nvSpPr>
          <p:cNvPr id="96" name="圆角矩形 95"/>
          <p:cNvSpPr>
            <a:spLocks noGrp="1"/>
          </p:cNvSpPr>
          <p:nvPr>
            <p:custDataLst>
              <p:tags r:id="rId48"/>
            </p:custDataLst>
          </p:nvPr>
        </p:nvSpPr>
        <p:spPr>
          <a:xfrm>
            <a:off x="14403705" y="25527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97" name="矩形 96"/>
          <p:cNvSpPr>
            <a:spLocks noGrp="1"/>
          </p:cNvSpPr>
          <p:nvPr>
            <p:custDataLst>
              <p:tags r:id="rId49"/>
            </p:custDataLst>
          </p:nvPr>
        </p:nvSpPr>
        <p:spPr>
          <a:xfrm>
            <a:off x="14664055" y="25717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微调即可不要影响整体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98" name="圆角矩形 97"/>
          <p:cNvSpPr>
            <a:spLocks noGrp="1"/>
          </p:cNvSpPr>
          <p:nvPr>
            <p:custDataLst>
              <p:tags r:id="rId50"/>
            </p:custDataLst>
          </p:nvPr>
        </p:nvSpPr>
        <p:spPr>
          <a:xfrm>
            <a:off x="14403705" y="33909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C6D86A"/>
          </a:solidFill>
        </p:spPr>
      </p:sp>
      <p:sp>
        <p:nvSpPr>
          <p:cNvPr id="99" name="矩形 98"/>
          <p:cNvSpPr>
            <a:spLocks noGrp="1"/>
          </p:cNvSpPr>
          <p:nvPr>
            <p:custDataLst>
              <p:tags r:id="rId51"/>
            </p:custDataLst>
          </p:nvPr>
        </p:nvSpPr>
        <p:spPr>
          <a:xfrm>
            <a:off x="14664055" y="34099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endParaRPr lang="en-US" alt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00" name="圆角矩形 99"/>
          <p:cNvSpPr>
            <a:spLocks noGrp="1"/>
          </p:cNvSpPr>
          <p:nvPr>
            <p:custDataLst>
              <p:tags r:id="rId52"/>
            </p:custDataLst>
          </p:nvPr>
        </p:nvSpPr>
        <p:spPr>
          <a:xfrm>
            <a:off x="14403705" y="42291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9B44C"/>
          </a:solidFill>
        </p:spPr>
      </p:sp>
      <p:sp>
        <p:nvSpPr>
          <p:cNvPr id="101" name="圆角矩形 100"/>
          <p:cNvSpPr>
            <a:spLocks noGrp="1"/>
          </p:cNvSpPr>
          <p:nvPr>
            <p:custDataLst>
              <p:tags r:id="rId53"/>
            </p:custDataLst>
          </p:nvPr>
        </p:nvSpPr>
        <p:spPr>
          <a:xfrm>
            <a:off x="14403705" y="50673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5E9DFF"/>
          </a:solidFill>
        </p:spPr>
      </p:sp>
      <p:sp>
        <p:nvSpPr>
          <p:cNvPr id="102" name="矩形 101"/>
          <p:cNvSpPr>
            <a:spLocks noGrp="1"/>
          </p:cNvSpPr>
          <p:nvPr>
            <p:custDataLst>
              <p:tags r:id="rId54"/>
            </p:custDataLst>
          </p:nvPr>
        </p:nvSpPr>
        <p:spPr>
          <a:xfrm>
            <a:off x="14664055" y="52387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不需要偏色</a:t>
            </a:r>
            <a:endParaRPr sz="1650">
              <a:solidFill>
                <a:srgbClr val="564D44"/>
              </a:solidFill>
            </a:endParaRPr>
          </a:p>
        </p:txBody>
      </p:sp>
      <p:sp>
        <p:nvSpPr>
          <p:cNvPr id="103" name="圆角矩形 102"/>
          <p:cNvSpPr>
            <a:spLocks noGrp="1"/>
          </p:cNvSpPr>
          <p:nvPr>
            <p:custDataLst>
              <p:tags r:id="rId55"/>
            </p:custDataLst>
          </p:nvPr>
        </p:nvSpPr>
        <p:spPr>
          <a:xfrm>
            <a:off x="14403705" y="59055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A88CFF"/>
          </a:solidFill>
        </p:spPr>
      </p:sp>
      <p:sp>
        <p:nvSpPr>
          <p:cNvPr id="105" name="圆角矩形 104"/>
          <p:cNvSpPr>
            <a:spLocks noGrp="1"/>
          </p:cNvSpPr>
          <p:nvPr>
            <p:custDataLst>
              <p:tags r:id="rId56"/>
            </p:custDataLst>
          </p:nvPr>
        </p:nvSpPr>
        <p:spPr>
          <a:xfrm>
            <a:off x="14403705" y="67437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106" name="矩形 105"/>
          <p:cNvSpPr>
            <a:spLocks noGrp="1"/>
          </p:cNvSpPr>
          <p:nvPr>
            <p:custDataLst>
              <p:tags r:id="rId57"/>
            </p:custDataLst>
          </p:nvPr>
        </p:nvSpPr>
        <p:spPr>
          <a:xfrm>
            <a:off x="14664055" y="68389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降低饱和度保留自然肤色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07" name="圆角矩形 106"/>
          <p:cNvSpPr>
            <a:spLocks noGrp="1"/>
          </p:cNvSpPr>
          <p:nvPr>
            <p:custDataLst>
              <p:tags r:id="rId58"/>
            </p:custDataLst>
          </p:nvPr>
        </p:nvSpPr>
        <p:spPr>
          <a:xfrm>
            <a:off x="14403705" y="7581900"/>
            <a:ext cx="76200" cy="43815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108" name="矩形 107"/>
          <p:cNvSpPr>
            <a:spLocks noGrp="1"/>
          </p:cNvSpPr>
          <p:nvPr>
            <p:custDataLst>
              <p:tags r:id="rId59"/>
            </p:custDataLst>
          </p:nvPr>
        </p:nvSpPr>
        <p:spPr>
          <a:xfrm>
            <a:off x="14664055" y="76771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不需要太过调整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14" name="圆角矩形 113"/>
          <p:cNvSpPr>
            <a:spLocks noGrp="1"/>
          </p:cNvSpPr>
          <p:nvPr/>
        </p:nvSpPr>
        <p:spPr>
          <a:xfrm>
            <a:off x="9291955" y="7524750"/>
            <a:ext cx="2000250" cy="723900"/>
          </a:xfrm>
          <a:prstGeom prst="roundRect">
            <a:avLst>
              <a:gd name="adj" fmla="val 10526"/>
            </a:avLst>
          </a:prstGeom>
          <a:solidFill>
            <a:srgbClr val="F4E7D6"/>
          </a:solidFill>
        </p:spPr>
      </p:sp>
      <p:sp>
        <p:nvSpPr>
          <p:cNvPr id="115" name="矩形 114"/>
          <p:cNvSpPr>
            <a:spLocks noGrp="1"/>
          </p:cNvSpPr>
          <p:nvPr/>
        </p:nvSpPr>
        <p:spPr>
          <a:xfrm>
            <a:off x="9463405" y="7677150"/>
            <a:ext cx="165735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121212"/>
                </a:solidFill>
              </a:defRPr>
            </a:pPr>
            <a:r>
              <a:rPr sz="1650" b="1">
                <a:solidFill>
                  <a:srgbClr val="121212"/>
                </a:solidFill>
              </a:rPr>
              <a:t>HSL </a:t>
            </a:r>
            <a:r>
              <a:rPr lang="zh-CN" sz="1650" b="1">
                <a:solidFill>
                  <a:srgbClr val="121212"/>
                </a:solidFill>
                <a:ea typeface="宋体" panose="02010600030101010101" pitchFamily="2" charset="-122"/>
              </a:rPr>
              <a:t>绿</a:t>
            </a:r>
            <a:r>
              <a:rPr lang="zh-CN" altLang="en-US" sz="1650" b="1">
                <a:solidFill>
                  <a:srgbClr val="121212"/>
                </a:solidFill>
              </a:rPr>
              <a:t>色</a:t>
            </a:r>
            <a:endParaRPr lang="zh-CN" altLang="en-US" sz="1650" b="1">
              <a:solidFill>
                <a:srgbClr val="121212"/>
              </a:solidFill>
            </a:endParaRPr>
          </a:p>
        </p:txBody>
      </p:sp>
      <p:sp>
        <p:nvSpPr>
          <p:cNvPr id="116" name="圆角矩形 115"/>
          <p:cNvSpPr>
            <a:spLocks noGrp="1"/>
          </p:cNvSpPr>
          <p:nvPr>
            <p:custDataLst>
              <p:tags r:id="rId60"/>
            </p:custDataLst>
          </p:nvPr>
        </p:nvSpPr>
        <p:spPr>
          <a:xfrm>
            <a:off x="11444605" y="7524750"/>
            <a:ext cx="2857500" cy="723900"/>
          </a:xfrm>
          <a:prstGeom prst="roundRect">
            <a:avLst>
              <a:gd name="adj" fmla="val 10526"/>
            </a:avLst>
          </a:prstGeom>
          <a:solidFill>
            <a:srgbClr val="22211F"/>
          </a:solidFill>
        </p:spPr>
        <p:txBody>
          <a:bodyPr/>
          <a:p>
            <a:endParaRPr lang="zh-CN" altLang="en-US"/>
          </a:p>
        </p:txBody>
      </p:sp>
      <p:sp>
        <p:nvSpPr>
          <p:cNvPr id="117" name="矩形 116"/>
          <p:cNvSpPr>
            <a:spLocks noGrp="1"/>
          </p:cNvSpPr>
          <p:nvPr>
            <p:custDataLst>
              <p:tags r:id="rId61"/>
            </p:custDataLst>
          </p:nvPr>
        </p:nvSpPr>
        <p:spPr>
          <a:xfrm>
            <a:off x="11616055" y="7677150"/>
            <a:ext cx="25146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 b="1">
                <a:solidFill>
                  <a:srgbClr val="F5F0E6"/>
                </a:solidFill>
              </a:defRPr>
            </a:pPr>
            <a:r>
              <a:rPr lang="en-US" altLang="zh-CN" sz="1650" b="1">
                <a:solidFill>
                  <a:srgbClr val="F5F0E6"/>
                </a:solidFill>
                <a:ea typeface="宋体" panose="02010600030101010101" pitchFamily="2" charset="-122"/>
              </a:rPr>
              <a:t>0</a:t>
            </a:r>
            <a:endParaRPr lang="en-US" altLang="zh-CN" sz="1650" b="1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118" name="矩形 117"/>
          <p:cNvSpPr>
            <a:spLocks noGrp="1"/>
          </p:cNvSpPr>
          <p:nvPr>
            <p:custDataLst>
              <p:tags r:id="rId62"/>
            </p:custDataLst>
          </p:nvPr>
        </p:nvSpPr>
        <p:spPr>
          <a:xfrm>
            <a:off x="14664055" y="35623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模仿手机拍摄画面清晰度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  <p:sp>
        <p:nvSpPr>
          <p:cNvPr id="119" name="矩形 118"/>
          <p:cNvSpPr>
            <a:spLocks noGrp="1"/>
          </p:cNvSpPr>
          <p:nvPr>
            <p:custDataLst>
              <p:tags r:id="rId63"/>
            </p:custDataLst>
          </p:nvPr>
        </p:nvSpPr>
        <p:spPr>
          <a:xfrm>
            <a:off x="14664055" y="4324350"/>
            <a:ext cx="11163300" cy="266700"/>
          </a:xfrm>
          <a:prstGeom prst="rect">
            <a:avLst/>
          </a:prstGeom>
        </p:spPr>
        <p:txBody>
          <a:bodyPr lIns="0" tIns="0" rIns="0" bIns="0"/>
          <a:p>
            <a:pPr>
              <a:defRPr sz="1650">
                <a:solidFill>
                  <a:srgbClr val="564D44"/>
                </a:solidFill>
              </a:defRPr>
            </a:pPr>
            <a:r>
              <a:rPr lang="zh-CN" sz="1650">
                <a:solidFill>
                  <a:srgbClr val="564D44"/>
                </a:solidFill>
                <a:ea typeface="宋体" panose="02010600030101010101" pitchFamily="2" charset="-122"/>
              </a:rPr>
              <a:t>保持现代高清质感</a:t>
            </a:r>
            <a:endParaRPr lang="zh-CN" sz="1650">
              <a:solidFill>
                <a:srgbClr val="564D44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-background"/>
          <p:cNvSpPr>
            <a:spLocks noGrp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121212"/>
          </a:solidFill>
        </p:spPr>
      </p:sp>
      <p:sp>
        <p:nvSpPr>
          <p:cNvPr id="3" name="圆角矩形 2"/>
          <p:cNvSpPr>
            <a:spLocks noGrp="1"/>
          </p:cNvSpPr>
          <p:nvPr/>
        </p:nvSpPr>
        <p:spPr>
          <a:xfrm>
            <a:off x="876300" y="647700"/>
            <a:ext cx="514350" cy="76200"/>
          </a:xfrm>
          <a:prstGeom prst="roundRect">
            <a:avLst>
              <a:gd name="adj" fmla="val 50000"/>
            </a:avLst>
          </a:prstGeom>
          <a:solidFill>
            <a:srgbClr val="33BFB0"/>
          </a:solidFill>
        </p:spPr>
      </p:sp>
      <p:sp>
        <p:nvSpPr>
          <p:cNvPr id="4" name="矩形 3"/>
          <p:cNvSpPr>
            <a:spLocks noGrp="1"/>
          </p:cNvSpPr>
          <p:nvPr/>
        </p:nvSpPr>
        <p:spPr>
          <a:xfrm>
            <a:off x="1562100" y="571500"/>
            <a:ext cx="4000500" cy="22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500" b="1">
                <a:solidFill>
                  <a:srgbClr val="33BFB0"/>
                </a:solidFill>
              </a:defRPr>
            </a:pPr>
            <a:r>
              <a:rPr sz="1500" b="1">
                <a:solidFill>
                  <a:srgbClr val="33BFB0"/>
                </a:solidFill>
              </a:rPr>
              <a:t>PROMPT &amp; SKILL</a:t>
            </a:r>
            <a:endParaRPr sz="1500" b="1">
              <a:solidFill>
                <a:srgbClr val="33BFB0"/>
              </a:solidFill>
            </a:endParaRPr>
          </a:p>
        </p:txBody>
      </p:sp>
      <p:sp>
        <p:nvSpPr>
          <p:cNvPr id="5" name="矩形 4"/>
          <p:cNvSpPr>
            <a:spLocks noGrp="1"/>
          </p:cNvSpPr>
          <p:nvPr/>
        </p:nvSpPr>
        <p:spPr>
          <a:xfrm>
            <a:off x="876300" y="971550"/>
            <a:ext cx="16535400" cy="666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4350" b="1">
                <a:solidFill>
                  <a:srgbClr val="F5F0E6"/>
                </a:solidFill>
              </a:defRPr>
            </a:pPr>
            <a:r>
              <a:rPr sz="4350" b="1">
                <a:solidFill>
                  <a:srgbClr val="F5F0E6"/>
                </a:solidFill>
              </a:rPr>
              <a:t>Prompt 与文档模板</a:t>
            </a:r>
            <a:endParaRPr sz="4350" b="1">
              <a:solidFill>
                <a:srgbClr val="F5F0E6"/>
              </a:solidFill>
            </a:endParaRPr>
          </a:p>
        </p:txBody>
      </p:sp>
      <p:sp>
        <p:nvSpPr>
          <p:cNvPr id="7" name="圆角矩形 6"/>
          <p:cNvSpPr>
            <a:spLocks noGrp="1"/>
          </p:cNvSpPr>
          <p:nvPr/>
        </p:nvSpPr>
        <p:spPr>
          <a:xfrm>
            <a:off x="876300" y="2739390"/>
            <a:ext cx="8105775" cy="6976110"/>
          </a:xfrm>
          <a:prstGeom prst="roundRect">
            <a:avLst>
              <a:gd name="adj" fmla="val 1092"/>
            </a:avLst>
          </a:prstGeom>
          <a:solidFill>
            <a:srgbClr val="242321"/>
          </a:solidFill>
        </p:spPr>
      </p:sp>
      <p:sp>
        <p:nvSpPr>
          <p:cNvPr id="8" name="矩形 7"/>
          <p:cNvSpPr>
            <a:spLocks noGrp="1"/>
          </p:cNvSpPr>
          <p:nvPr/>
        </p:nvSpPr>
        <p:spPr>
          <a:xfrm>
            <a:off x="1200150" y="3067050"/>
            <a:ext cx="7467600" cy="4000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550" b="1">
                <a:solidFill>
                  <a:srgbClr val="F5F0E6"/>
                </a:solidFill>
              </a:defRPr>
            </a:pPr>
            <a:r>
              <a:rPr lang="zh-CN" sz="2550" b="1">
                <a:solidFill>
                  <a:srgbClr val="F5F0E6"/>
                </a:solidFill>
                <a:ea typeface="宋体" panose="02010600030101010101" pitchFamily="2" charset="-122"/>
              </a:rPr>
              <a:t>日系胶片风</a:t>
            </a:r>
            <a:endParaRPr lang="zh-CN" sz="2550" b="1">
              <a:solidFill>
                <a:srgbClr val="F5F0E6"/>
              </a:solidFill>
              <a:ea typeface="宋体" panose="02010600030101010101" pitchFamily="2" charset="-122"/>
            </a:endParaRPr>
          </a:p>
        </p:txBody>
      </p:sp>
      <p:sp>
        <p:nvSpPr>
          <p:cNvPr id="9" name="矩形 8"/>
          <p:cNvSpPr>
            <a:spLocks noGrp="1"/>
          </p:cNvSpPr>
          <p:nvPr/>
        </p:nvSpPr>
        <p:spPr>
          <a:xfrm>
            <a:off x="1200150" y="3657600"/>
            <a:ext cx="1524000" cy="47625"/>
          </a:xfrm>
          <a:prstGeom prst="rect">
            <a:avLst/>
          </a:prstGeom>
          <a:solidFill>
            <a:srgbClr val="33BFB0"/>
          </a:solidFill>
          <a:ln w="0">
            <a:solidFill>
              <a:srgbClr val="33BFB0"/>
            </a:solidFill>
            <a:prstDash val="solid"/>
          </a:ln>
        </p:spPr>
      </p:sp>
      <p:sp>
        <p:nvSpPr>
          <p:cNvPr id="10" name="矩形 9"/>
          <p:cNvSpPr>
            <a:spLocks noGrp="1"/>
          </p:cNvSpPr>
          <p:nvPr/>
        </p:nvSpPr>
        <p:spPr>
          <a:xfrm>
            <a:off x="1200150" y="3924300"/>
            <a:ext cx="7467600" cy="3429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175" b="1">
                <a:solidFill>
                  <a:srgbClr val="C6D86A"/>
                </a:solidFill>
              </a:defRPr>
            </a:pPr>
            <a:r>
              <a:rPr sz="2175" b="1">
                <a:solidFill>
                  <a:srgbClr val="C6D86A"/>
                </a:solidFill>
              </a:rPr>
              <a:t>主体 + 场景 + 光线 + 色彩 + 质感 + 构图 + 限制项</a:t>
            </a:r>
            <a:endParaRPr sz="2175" b="1">
              <a:solidFill>
                <a:srgbClr val="C6D86A"/>
              </a:solidFill>
            </a:endParaRPr>
          </a:p>
        </p:txBody>
      </p:sp>
      <p:sp>
        <p:nvSpPr>
          <p:cNvPr id="11" name="矩形 10"/>
          <p:cNvSpPr>
            <a:spLocks noGrp="1"/>
          </p:cNvSpPr>
          <p:nvPr/>
        </p:nvSpPr>
        <p:spPr>
          <a:xfrm>
            <a:off x="1200150" y="4551045"/>
            <a:ext cx="7467600" cy="5715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75">
                <a:solidFill>
                  <a:srgbClr val="E9E1D3"/>
                </a:solidFill>
              </a:defRPr>
            </a:pPr>
            <a:r>
              <a:rPr lang="zh-CN" altLang="en-US" sz="1875">
                <a:solidFill>
                  <a:srgbClr val="E9E1D3"/>
                </a:solidFill>
              </a:rPr>
              <a:t>胶片感、旧数码、轻颗粒、低锐度、生活快照、非精修、柔焦、灰蒙</a:t>
            </a:r>
            <a:r>
              <a:rPr sz="1875">
                <a:solidFill>
                  <a:srgbClr val="E9E1D3"/>
                </a:solidFill>
              </a:rPr>
              <a:t>。</a:t>
            </a:r>
            <a:endParaRPr sz="1875">
              <a:solidFill>
                <a:srgbClr val="E9E1D3"/>
              </a:solidFill>
            </a:endParaRPr>
          </a:p>
        </p:txBody>
      </p:sp>
      <p:sp>
        <p:nvSpPr>
          <p:cNvPr id="12" name="圆角矩形 11"/>
          <p:cNvSpPr>
            <a:spLocks noGrp="1"/>
          </p:cNvSpPr>
          <p:nvPr/>
        </p:nvSpPr>
        <p:spPr>
          <a:xfrm>
            <a:off x="9305925" y="2739390"/>
            <a:ext cx="8105775" cy="6976110"/>
          </a:xfrm>
          <a:prstGeom prst="roundRect">
            <a:avLst>
              <a:gd name="adj" fmla="val 1092"/>
            </a:avLst>
          </a:prstGeom>
          <a:solidFill>
            <a:srgbClr val="F5F0E6"/>
          </a:solidFill>
        </p:spPr>
      </p:sp>
      <p:sp>
        <p:nvSpPr>
          <p:cNvPr id="13" name="矩形 12"/>
          <p:cNvSpPr>
            <a:spLocks noGrp="1"/>
          </p:cNvSpPr>
          <p:nvPr/>
        </p:nvSpPr>
        <p:spPr>
          <a:xfrm>
            <a:off x="9639300" y="3067050"/>
            <a:ext cx="7467600" cy="4000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550" b="1">
                <a:solidFill>
                  <a:srgbClr val="121212"/>
                </a:solidFill>
              </a:defRPr>
            </a:pPr>
            <a:r>
              <a:rPr sz="2550" b="1">
                <a:solidFill>
                  <a:srgbClr val="121212"/>
                </a:solidFill>
              </a:rPr>
              <a:t>Skill 化文档字段</a:t>
            </a:r>
            <a:endParaRPr sz="2550" b="1">
              <a:solidFill>
                <a:srgbClr val="121212"/>
              </a:solidFill>
            </a:endParaRPr>
          </a:p>
        </p:txBody>
      </p:sp>
      <p:sp>
        <p:nvSpPr>
          <p:cNvPr id="14" name="矩形 13"/>
          <p:cNvSpPr>
            <a:spLocks noGrp="1"/>
          </p:cNvSpPr>
          <p:nvPr/>
        </p:nvSpPr>
        <p:spPr>
          <a:xfrm>
            <a:off x="9639300" y="3638550"/>
            <a:ext cx="1524000" cy="47625"/>
          </a:xfrm>
          <a:prstGeom prst="rect">
            <a:avLst/>
          </a:prstGeom>
          <a:solidFill>
            <a:srgbClr val="E5483E"/>
          </a:solidFill>
          <a:ln w="0">
            <a:solidFill>
              <a:srgbClr val="E5483E"/>
            </a:solidFill>
            <a:prstDash val="solid"/>
          </a:ln>
        </p:spPr>
      </p:sp>
      <p:sp>
        <p:nvSpPr>
          <p:cNvPr id="15" name="圆角矩形 14"/>
          <p:cNvSpPr>
            <a:spLocks noGrp="1"/>
          </p:cNvSpPr>
          <p:nvPr/>
        </p:nvSpPr>
        <p:spPr>
          <a:xfrm>
            <a:off x="9639300" y="388620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16" name="矩形 15"/>
          <p:cNvSpPr>
            <a:spLocks noGrp="1"/>
          </p:cNvSpPr>
          <p:nvPr/>
        </p:nvSpPr>
        <p:spPr>
          <a:xfrm>
            <a:off x="9867900" y="3886200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风格名称：韩系冷白妆造</a:t>
            </a:r>
            <a:endParaRPr sz="1800">
              <a:solidFill>
                <a:srgbClr val="453D36"/>
              </a:solidFill>
            </a:endParaRPr>
          </a:p>
        </p:txBody>
      </p:sp>
      <p:sp>
        <p:nvSpPr>
          <p:cNvPr id="17" name="圆角矩形 16"/>
          <p:cNvSpPr>
            <a:spLocks noGrp="1"/>
          </p:cNvSpPr>
          <p:nvPr/>
        </p:nvSpPr>
        <p:spPr>
          <a:xfrm>
            <a:off x="9639300" y="434340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18" name="矩形 17"/>
          <p:cNvSpPr>
            <a:spLocks noGrp="1"/>
          </p:cNvSpPr>
          <p:nvPr/>
        </p:nvSpPr>
        <p:spPr>
          <a:xfrm>
            <a:off x="9867900" y="4343400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关键词：冷白 / 柔光 / 低瑕疵 / 精致妆面</a:t>
            </a:r>
            <a:endParaRPr sz="1800">
              <a:solidFill>
                <a:srgbClr val="453D36"/>
              </a:solidFill>
            </a:endParaRPr>
          </a:p>
        </p:txBody>
      </p:sp>
      <p:sp>
        <p:nvSpPr>
          <p:cNvPr id="19" name="圆角矩形 18"/>
          <p:cNvSpPr>
            <a:spLocks noGrp="1"/>
          </p:cNvSpPr>
          <p:nvPr/>
        </p:nvSpPr>
        <p:spPr>
          <a:xfrm>
            <a:off x="9639300" y="48196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0" name="矩形 19"/>
          <p:cNvSpPr>
            <a:spLocks noGrp="1"/>
          </p:cNvSpPr>
          <p:nvPr/>
        </p:nvSpPr>
        <p:spPr>
          <a:xfrm>
            <a:off x="9867900" y="4819650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适用场景：妆造写真、小红书封面</a:t>
            </a:r>
            <a:endParaRPr sz="1800">
              <a:solidFill>
                <a:srgbClr val="453D36"/>
              </a:solidFill>
            </a:endParaRPr>
          </a:p>
        </p:txBody>
      </p:sp>
      <p:sp>
        <p:nvSpPr>
          <p:cNvPr id="21" name="圆角矩形 20"/>
          <p:cNvSpPr>
            <a:spLocks noGrp="1"/>
          </p:cNvSpPr>
          <p:nvPr/>
        </p:nvSpPr>
        <p:spPr>
          <a:xfrm>
            <a:off x="9639300" y="52768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2" name="矩形 21"/>
          <p:cNvSpPr>
            <a:spLocks noGrp="1"/>
          </p:cNvSpPr>
          <p:nvPr/>
        </p:nvSpPr>
        <p:spPr>
          <a:xfrm>
            <a:off x="9867900" y="5276850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参数重点：色温、HSL 橙色、肤色保护</a:t>
            </a:r>
            <a:endParaRPr sz="1800">
              <a:solidFill>
                <a:srgbClr val="453D36"/>
              </a:solidFill>
            </a:endParaRPr>
          </a:p>
        </p:txBody>
      </p:sp>
      <p:sp>
        <p:nvSpPr>
          <p:cNvPr id="23" name="圆角矩形 22"/>
          <p:cNvSpPr>
            <a:spLocks noGrp="1"/>
          </p:cNvSpPr>
          <p:nvPr/>
        </p:nvSpPr>
        <p:spPr>
          <a:xfrm>
            <a:off x="9639300" y="573405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4" name="矩形 23"/>
          <p:cNvSpPr>
            <a:spLocks noGrp="1"/>
          </p:cNvSpPr>
          <p:nvPr/>
        </p:nvSpPr>
        <p:spPr>
          <a:xfrm>
            <a:off x="9867900" y="5734050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避坑：过曝、过度磨皮、背景杂色</a:t>
            </a:r>
            <a:endParaRPr sz="1800">
              <a:solidFill>
                <a:srgbClr val="453D36"/>
              </a:solidFill>
            </a:endParaRPr>
          </a:p>
        </p:txBody>
      </p:sp>
      <p:sp>
        <p:nvSpPr>
          <p:cNvPr id="25" name="圆角矩形 24"/>
          <p:cNvSpPr>
            <a:spLocks noGrp="1"/>
          </p:cNvSpPr>
          <p:nvPr/>
        </p:nvSpPr>
        <p:spPr>
          <a:xfrm>
            <a:off x="9639300" y="6210300"/>
            <a:ext cx="85725" cy="85725"/>
          </a:xfrm>
          <a:prstGeom prst="roundRect">
            <a:avLst>
              <a:gd name="adj" fmla="val 50000"/>
            </a:avLst>
          </a:prstGeom>
          <a:solidFill>
            <a:srgbClr val="E5483E"/>
          </a:solidFill>
        </p:spPr>
      </p:sp>
      <p:sp>
        <p:nvSpPr>
          <p:cNvPr id="26" name="矩形 25"/>
          <p:cNvSpPr>
            <a:spLocks noGrp="1"/>
          </p:cNvSpPr>
          <p:nvPr/>
        </p:nvSpPr>
        <p:spPr>
          <a:xfrm>
            <a:off x="9867900" y="6210300"/>
            <a:ext cx="7219950" cy="285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800">
                <a:solidFill>
                  <a:srgbClr val="453D36"/>
                </a:solidFill>
              </a:defRPr>
            </a:pPr>
            <a:r>
              <a:rPr sz="1800">
                <a:solidFill>
                  <a:srgbClr val="453D36"/>
                </a:solidFill>
              </a:rPr>
              <a:t>验证方式：前后对比 + 3 张同风格样张</a:t>
            </a:r>
            <a:endParaRPr sz="1800">
              <a:solidFill>
                <a:srgbClr val="453D36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10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100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01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02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03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04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05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06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07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08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09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1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110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11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12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13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14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11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1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1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1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1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12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2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13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3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14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4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15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5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16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6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7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17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7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7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7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7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7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7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7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18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19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2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20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21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22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23.xml><?xml version="1.0" encoding="utf-8"?>
<p:tagLst xmlns:p="http://schemas.openxmlformats.org/presentationml/2006/main">
  <p:tag name="KSO_WM_DIAGRAM_VIRTUALLY_FRAME" val="{&quot;height&quot;:582,&quot;left&quot;:709.5,&quot;top&quot;:183,&quot;width&quot;:661.5}"/>
</p:tagLst>
</file>

<file path=ppt/tags/tag2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2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2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2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2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2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3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3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4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4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5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5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6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6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7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7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8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1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2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3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4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5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6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7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8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89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9.xml><?xml version="1.0" encoding="utf-8"?>
<p:tagLst xmlns:p="http://schemas.openxmlformats.org/presentationml/2006/main">
  <p:tag name="KSO_WM_DIAGRAM_VIRTUALLY_FRAME" val="{&quot;height&quot;:561.1,&quot;left&quot;:68.975,&quot;top&quot;:203.9,&quot;width&quot;:1302.025}"/>
</p:tagLst>
</file>

<file path=ppt/tags/tag90.xml><?xml version="1.0" encoding="utf-8"?>
<p:tagLst xmlns:p="http://schemas.openxmlformats.org/presentationml/2006/main">
  <p:tag name="KSO_WM_DIAGRAM_VIRTUALLY_FRAME" val="{&quot;height&quot;:519,&quot;left&quot;:238.5,&quot;top&quot;:190.5,&quot;width&quot;:1132.5}"/>
</p:tagLst>
</file>

<file path=ppt/tags/tag91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92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93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94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95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96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97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98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ags/tag99.xml><?xml version="1.0" encoding="utf-8"?>
<p:tagLst xmlns:p="http://schemas.openxmlformats.org/presentationml/2006/main">
  <p:tag name="KSO_WM_DIAGRAM_VIRTUALLY_FRAME" val="{&quot;height&quot;:205.5,&quot;left&quot;:759,&quot;top&quot;:306,&quot;width&quot;:586.5}"/>
</p:tagLst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2366</Words>
  <Application>WPS 演示</Application>
  <PresentationFormat>Converted Presentation</PresentationFormat>
  <Paragraphs>431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Arial</vt:lpstr>
      <vt:lpstr>宋体</vt:lpstr>
      <vt:lpstr>Wingdings</vt:lpstr>
      <vt:lpstr>Calibri</vt:lpstr>
      <vt:lpstr>微软雅黑</vt:lpstr>
      <vt:lpstr>Arial Unicode MS</vt:lpstr>
      <vt:lpstr>ChatGPT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Walnut Exporter</dc:creator>
  <cp:lastModifiedBy>微信用户</cp:lastModifiedBy>
  <cp:revision>4</cp:revision>
  <dcterms:created xsi:type="dcterms:W3CDTF">2026-05-05T13:24:00Z</dcterms:created>
  <dcterms:modified xsi:type="dcterms:W3CDTF">2026-05-06T06:29:59Z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9E139048D3B6457EA49DF0EA3B5E68B0_13</vt:lpwstr>
  </property>
  <property fmtid="{D5CDD505-2E9C-101B-9397-08002B2CF9AE}" pid="3" name="KSOProductBuildVer">
    <vt:lpwstr>2052-12.1.0.21541</vt:lpwstr>
  </property>
</Properties>
</file>